
<file path=[Content_Types].xml><?xml version="1.0" encoding="utf-8"?>
<Types xmlns="http://schemas.openxmlformats.org/package/2006/content-types">
  <Default Extension="xml" ContentType="application/xml"/>
  <Default Extension="jpeg" ContentType="image/jpeg"/>
  <Default Extension="wav" ContentType="audio/wav"/>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71" r:id="rId3"/>
    <p:sldId id="272" r:id="rId4"/>
    <p:sldId id="273" r:id="rId5"/>
    <p:sldId id="274" r:id="rId6"/>
    <p:sldId id="277" r:id="rId7"/>
    <p:sldId id="275" r:id="rId8"/>
    <p:sldId id="276" r:id="rId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5840" autoAdjust="0"/>
  </p:normalViewPr>
  <p:slideViewPr>
    <p:cSldViewPr snapToGrid="0">
      <p:cViewPr varScale="1">
        <p:scale>
          <a:sx n="112" d="100"/>
          <a:sy n="112" d="100"/>
        </p:scale>
        <p:origin x="1680"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2289539-32F1-43B7-80BF-62BA797C9986}" type="datetimeFigureOut">
              <a:rPr lang="es-CL" smtClean="0"/>
              <a:t>03-09-20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315946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289539-32F1-43B7-80BF-62BA797C9986}" type="datetimeFigureOut">
              <a:rPr lang="es-CL" smtClean="0"/>
              <a:t>03-09-20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2736705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289539-32F1-43B7-80BF-62BA797C9986}" type="datetimeFigureOut">
              <a:rPr lang="es-CL" smtClean="0"/>
              <a:t>03-09-20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355954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2289539-32F1-43B7-80BF-62BA797C9986}" type="datetimeFigureOut">
              <a:rPr lang="es-CL" smtClean="0"/>
              <a:t>03-09-20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374534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2289539-32F1-43B7-80BF-62BA797C9986}" type="datetimeFigureOut">
              <a:rPr lang="es-CL" smtClean="0"/>
              <a:t>03-09-20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13848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2289539-32F1-43B7-80BF-62BA797C9986}" type="datetimeFigureOut">
              <a:rPr lang="es-CL" smtClean="0"/>
              <a:t>03-09-20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246899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2289539-32F1-43B7-80BF-62BA797C9986}" type="datetimeFigureOut">
              <a:rPr lang="es-CL" smtClean="0"/>
              <a:t>03-09-20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18893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2289539-32F1-43B7-80BF-62BA797C9986}" type="datetimeFigureOut">
              <a:rPr lang="es-CL" smtClean="0"/>
              <a:t>03-09-20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192864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89539-32F1-43B7-80BF-62BA797C9986}" type="datetimeFigureOut">
              <a:rPr lang="es-CL" smtClean="0"/>
              <a:t>03-09-20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323232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289539-32F1-43B7-80BF-62BA797C9986}" type="datetimeFigureOut">
              <a:rPr lang="es-CL" smtClean="0"/>
              <a:t>03-09-20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20442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2289539-32F1-43B7-80BF-62BA797C9986}" type="datetimeFigureOut">
              <a:rPr lang="es-CL" smtClean="0"/>
              <a:t>03-09-20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FC33203E-09A5-4DB9-8EB6-28E2457FF408}" type="slidenum">
              <a:rPr lang="es-CL" smtClean="0"/>
              <a:t>‹Nr.›</a:t>
            </a:fld>
            <a:endParaRPr lang="es-CL"/>
          </a:p>
        </p:txBody>
      </p:sp>
    </p:spTree>
    <p:extLst>
      <p:ext uri="{BB962C8B-B14F-4D97-AF65-F5344CB8AC3E}">
        <p14:creationId xmlns:p14="http://schemas.microsoft.com/office/powerpoint/2010/main" val="1145063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89539-32F1-43B7-80BF-62BA797C9986}" type="datetimeFigureOut">
              <a:rPr lang="es-CL" smtClean="0"/>
              <a:t>03-09-20</a:t>
            </a:fld>
            <a:endParaRPr lang="es-C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3203E-09A5-4DB9-8EB6-28E2457FF408}" type="slidenum">
              <a:rPr lang="es-CL" smtClean="0"/>
              <a:t>‹Nr.›</a:t>
            </a:fld>
            <a:endParaRPr lang="es-CL"/>
          </a:p>
        </p:txBody>
      </p:sp>
    </p:spTree>
    <p:extLst>
      <p:ext uri="{BB962C8B-B14F-4D97-AF65-F5344CB8AC3E}">
        <p14:creationId xmlns:p14="http://schemas.microsoft.com/office/powerpoint/2010/main" val="4121762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media" Target="../media/media1.m4a"/><Relationship Id="rId4" Type="http://schemas.openxmlformats.org/officeDocument/2006/relationships/slideLayout" Target="../slideLayouts/slideLayout7.xml"/><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5.png"/><Relationship Id="rId9" Type="http://schemas.openxmlformats.org/officeDocument/2006/relationships/image" Target="../media/image13.png"/><Relationship Id="rId10" Type="http://schemas.openxmlformats.org/officeDocument/2006/relationships/image" Target="../media/image6.png"/><Relationship Id="rId1" Type="http://schemas.openxmlformats.org/officeDocument/2006/relationships/tags" Target="../tags/tag3.xml"/><Relationship Id="rId2" Type="http://schemas.openxmlformats.org/officeDocument/2006/relationships/audio" Target="NULL" TargetMode="External"/></Relationships>
</file>

<file path=ppt/slides/_rels/slide5.xml.rels><?xml version="1.0" encoding="UTF-8" standalone="yes"?>
<Relationships xmlns="http://schemas.openxmlformats.org/package/2006/relationships"><Relationship Id="rId3" Type="http://schemas.microsoft.com/office/2007/relationships/media" Target="../media/media2.m4a"/><Relationship Id="rId4" Type="http://schemas.openxmlformats.org/officeDocument/2006/relationships/slideLayout" Target="../slideLayouts/slideLayout7.xml"/><Relationship Id="rId5" Type="http://schemas.openxmlformats.org/officeDocument/2006/relationships/image" Target="../media/image14.jpe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13.png"/><Relationship Id="rId9" Type="http://schemas.openxmlformats.org/officeDocument/2006/relationships/image" Target="../media/image6.png"/><Relationship Id="rId1" Type="http://schemas.openxmlformats.org/officeDocument/2006/relationships/tags" Target="../tags/tag4.xml"/><Relationship Id="rId2" Type="http://schemas.openxmlformats.org/officeDocument/2006/relationships/audio" Target="NULL"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png"/><Relationship Id="rId14" Type="http://schemas.openxmlformats.org/officeDocument/2006/relationships/image" Target="../media/image12.png"/><Relationship Id="rId15" Type="http://schemas.openxmlformats.org/officeDocument/2006/relationships/image" Target="../media/image5.png"/><Relationship Id="rId1" Type="http://schemas.openxmlformats.org/officeDocument/2006/relationships/audio" Target="NULL" TargetMode="External"/><Relationship Id="rId2" Type="http://schemas.microsoft.com/office/2007/relationships/media" Target="../media/media3.m4a"/><Relationship Id="rId3" Type="http://schemas.microsoft.com/office/2007/relationships/media" Target="../media/media4.m4a"/><Relationship Id="rId4" Type="http://schemas.microsoft.com/office/2007/relationships/media" Target="../media/media5.m4a"/><Relationship Id="rId5" Type="http://schemas.microsoft.com/office/2007/relationships/media" Target="../media/media6.m4a"/><Relationship Id="rId6" Type="http://schemas.microsoft.com/office/2007/relationships/media" Target="../media/media7.m4a"/><Relationship Id="rId7" Type="http://schemas.openxmlformats.org/officeDocument/2006/relationships/slideLayout" Target="../slideLayouts/slideLayout7.xml"/><Relationship Id="rId8" Type="http://schemas.openxmlformats.org/officeDocument/2006/relationships/audio" Target="../media/audio1.wav"/><Relationship Id="rId9" Type="http://schemas.openxmlformats.org/officeDocument/2006/relationships/image" Target="../media/image15.jpeg"/><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12.png"/><Relationship Id="rId18" Type="http://schemas.openxmlformats.org/officeDocument/2006/relationships/image" Target="../media/image5.png"/><Relationship Id="rId1" Type="http://schemas.openxmlformats.org/officeDocument/2006/relationships/audio" Target="NULL" TargetMode="External"/><Relationship Id="rId2" Type="http://schemas.microsoft.com/office/2007/relationships/media" Target="../media/media8.m4a"/><Relationship Id="rId3" Type="http://schemas.microsoft.com/office/2007/relationships/media" Target="../media/media9.m4a"/><Relationship Id="rId4" Type="http://schemas.microsoft.com/office/2007/relationships/media" Target="../media/media10.m4a"/><Relationship Id="rId5" Type="http://schemas.microsoft.com/office/2007/relationships/media" Target="../media/media11.m4a"/><Relationship Id="rId6" Type="http://schemas.microsoft.com/office/2007/relationships/media" Target="../media/media12.m4a"/><Relationship Id="rId7" Type="http://schemas.microsoft.com/office/2007/relationships/media" Target="../media/media13.m4a"/><Relationship Id="rId8" Type="http://schemas.openxmlformats.org/officeDocument/2006/relationships/slideLayout" Target="../slideLayouts/slideLayout7.xml"/><Relationship Id="rId9" Type="http://schemas.openxmlformats.org/officeDocument/2006/relationships/audio" Target="../media/audio1.wav"/><Relationship Id="rId10" Type="http://schemas.openxmlformats.org/officeDocument/2006/relationships/image" Target="../media/image20.jpeg"/></Relationships>
</file>

<file path=ppt/slides/_rels/slide8.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8.jpeg"/><Relationship Id="rId13" Type="http://schemas.openxmlformats.org/officeDocument/2006/relationships/image" Target="../media/image29.png"/><Relationship Id="rId14" Type="http://schemas.openxmlformats.org/officeDocument/2006/relationships/image" Target="../media/image30.jpeg"/><Relationship Id="rId15" Type="http://schemas.openxmlformats.org/officeDocument/2006/relationships/image" Target="../media/image31.png"/><Relationship Id="rId16" Type="http://schemas.openxmlformats.org/officeDocument/2006/relationships/image" Target="../media/image32.jpeg"/><Relationship Id="rId17" Type="http://schemas.openxmlformats.org/officeDocument/2006/relationships/image" Target="../media/image33.jpeg"/><Relationship Id="rId18" Type="http://schemas.openxmlformats.org/officeDocument/2006/relationships/image" Target="../media/image12.png"/><Relationship Id="rId19" Type="http://schemas.openxmlformats.org/officeDocument/2006/relationships/image" Target="../media/image5.png"/><Relationship Id="rId1" Type="http://schemas.openxmlformats.org/officeDocument/2006/relationships/audio" Target="NULL" TargetMode="External"/><Relationship Id="rId2" Type="http://schemas.microsoft.com/office/2007/relationships/media" Target="../media/media14.m4a"/><Relationship Id="rId3" Type="http://schemas.microsoft.com/office/2007/relationships/media" Target="../media/media15.m4a"/><Relationship Id="rId4" Type="http://schemas.microsoft.com/office/2007/relationships/media" Target="../media/media16.m4a"/><Relationship Id="rId5" Type="http://schemas.microsoft.com/office/2007/relationships/media" Target="../media/media17.m4a"/><Relationship Id="rId6" Type="http://schemas.microsoft.com/office/2007/relationships/media" Target="../media/media18.m4a"/><Relationship Id="rId7" Type="http://schemas.microsoft.com/office/2007/relationships/media" Target="../media/media19.m4a"/><Relationship Id="rId8" Type="http://schemas.microsoft.com/office/2007/relationships/media" Target="../media/media20.m4a"/><Relationship Id="rId9" Type="http://schemas.openxmlformats.org/officeDocument/2006/relationships/slideLayout" Target="../slideLayouts/slideLayout7.xml"/><Relationship Id="rId10"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55575" y="160338"/>
            <a:ext cx="8820785" cy="6545262"/>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1" name="30 CuadroTexto"/>
          <p:cNvSpPr txBox="1"/>
          <p:nvPr/>
        </p:nvSpPr>
        <p:spPr>
          <a:xfrm>
            <a:off x="1688386" y="2248758"/>
            <a:ext cx="6055756" cy="923330"/>
          </a:xfrm>
          <a:prstGeom prst="rect">
            <a:avLst/>
          </a:prstGeom>
          <a:noFill/>
        </p:spPr>
        <p:txBody>
          <a:bodyPr wrap="square" rtlCol="0">
            <a:spAutoFit/>
          </a:bodyPr>
          <a:lstStyle/>
          <a:p>
            <a:pPr algn="ctr"/>
            <a:endParaRPr lang="es-CL" sz="5400" b="1" dirty="0">
              <a:solidFill>
                <a:schemeClr val="bg1"/>
              </a:solidFill>
            </a:endParaRPr>
          </a:p>
        </p:txBody>
      </p:sp>
      <p:pic>
        <p:nvPicPr>
          <p:cNvPr id="8" name="Picture 4" descr="Los niños niño y niña estudian con el ma... | Premium Vector #Freepik #vector #escuela #personas #libro #ninos"/>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39759" y="2045245"/>
            <a:ext cx="5652415" cy="4236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H.B *✿* Strawberry Kisses"/>
          <p:cNvPicPr>
            <a:picLocks noChangeAspect="1" noChangeArrowheads="1"/>
          </p:cNvPicPr>
          <p:nvPr/>
        </p:nvPicPr>
        <p:blipFill>
          <a:blip r:embed="rId3" cstate="print">
            <a:clrChange>
              <a:clrFrom>
                <a:srgbClr val="FBFFFD"/>
              </a:clrFrom>
              <a:clrTo>
                <a:srgbClr val="FBFFFD">
                  <a:alpha val="0"/>
                </a:srgbClr>
              </a:clrTo>
            </a:clrChange>
            <a:extLst>
              <a:ext uri="{28A0092B-C50C-407E-A947-70E740481C1C}">
                <a14:useLocalDpi xmlns:a14="http://schemas.microsoft.com/office/drawing/2010/main" val="0"/>
              </a:ext>
            </a:extLst>
          </a:blip>
          <a:srcRect/>
          <a:stretch>
            <a:fillRect/>
          </a:stretch>
        </p:blipFill>
        <p:spPr bwMode="auto">
          <a:xfrm rot="19896805">
            <a:off x="2929004" y="3448104"/>
            <a:ext cx="708162" cy="6647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SGBlogosfera. María José Argüeso: CON PESPUNT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80405">
            <a:off x="6164333" y="3421214"/>
            <a:ext cx="658909" cy="765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 "/>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81837">
            <a:off x="5191913" y="2724769"/>
            <a:ext cx="431164" cy="691707"/>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1549125" y="1660522"/>
            <a:ext cx="6353299" cy="769441"/>
          </a:xfrm>
          <a:prstGeom prst="rect">
            <a:avLst/>
          </a:prstGeom>
          <a:noFill/>
        </p:spPr>
        <p:txBody>
          <a:bodyPr wrap="square" rtlCol="0">
            <a:spAutoFit/>
          </a:bodyPr>
          <a:lstStyle/>
          <a:p>
            <a:pPr algn="ctr"/>
            <a:r>
              <a:rPr lang="es-CL" sz="1600" dirty="0">
                <a:latin typeface="Century Gothic" pitchFamily="34" charset="0"/>
              </a:rPr>
              <a:t>Material de apoyo para el aprendizaje</a:t>
            </a:r>
          </a:p>
          <a:p>
            <a:pPr algn="ctr"/>
            <a:r>
              <a:rPr lang="es-CL" sz="2800" b="1" dirty="0">
                <a:latin typeface="Century Gothic" pitchFamily="34" charset="0"/>
              </a:rPr>
              <a:t>VOCAL O</a:t>
            </a:r>
          </a:p>
        </p:txBody>
      </p:sp>
      <p:grpSp>
        <p:nvGrpSpPr>
          <p:cNvPr id="13" name="Grupo 12">
            <a:extLst>
              <a:ext uri="{FF2B5EF4-FFF2-40B4-BE49-F238E27FC236}">
                <a16:creationId xmlns:a16="http://schemas.microsoft.com/office/drawing/2014/main" xmlns="" id="{318B1E3F-B579-4A03-98F1-2F69098A940D}"/>
              </a:ext>
            </a:extLst>
          </p:cNvPr>
          <p:cNvGrpSpPr/>
          <p:nvPr/>
        </p:nvGrpSpPr>
        <p:grpSpPr>
          <a:xfrm>
            <a:off x="7902424" y="5862804"/>
            <a:ext cx="894796" cy="654635"/>
            <a:chOff x="7997990" y="5927159"/>
            <a:chExt cx="894796" cy="654635"/>
          </a:xfrm>
        </p:grpSpPr>
        <p:pic>
          <p:nvPicPr>
            <p:cNvPr id="16" name="Picture 2" descr="Flecha Botón Navegación - Gráficos vectoriales gratis en Pixabay">
              <a:hlinkClick r:id="" action="ppaction://hlinkshowjump?jump=nextslide"/>
              <a:extLst>
                <a:ext uri="{FF2B5EF4-FFF2-40B4-BE49-F238E27FC236}">
                  <a16:creationId xmlns:a16="http://schemas.microsoft.com/office/drawing/2014/main" xmlns="" id="{63C12438-6033-437B-ABB7-12120AB081E9}"/>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hlinkClick r:id="" action="ppaction://hlinkshowjump?jump=nextslide"/>
              <a:extLst>
                <a:ext uri="{FF2B5EF4-FFF2-40B4-BE49-F238E27FC236}">
                  <a16:creationId xmlns:a16="http://schemas.microsoft.com/office/drawing/2014/main" xmlns="" id="{7C02A583-AD7F-4CB7-B0DB-E3EFBA62DF09}"/>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pic>
        <p:nvPicPr>
          <p:cNvPr id="18" name="Imagen 17" descr="C:\Users\Cacoscout\Dropbox\Eduardo De Geyter D-12\Insignia Eduardo De Geyter.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15" y="306686"/>
            <a:ext cx="763719" cy="926506"/>
          </a:xfrm>
          <a:prstGeom prst="rect">
            <a:avLst/>
          </a:prstGeom>
          <a:noFill/>
          <a:ln>
            <a:noFill/>
          </a:ln>
        </p:spPr>
      </p:pic>
      <p:sp>
        <p:nvSpPr>
          <p:cNvPr id="20" name="14 CuadroTexto"/>
          <p:cNvSpPr txBox="1"/>
          <p:nvPr/>
        </p:nvSpPr>
        <p:spPr>
          <a:xfrm>
            <a:off x="1503237" y="419288"/>
            <a:ext cx="5957047" cy="600164"/>
          </a:xfrm>
          <a:prstGeom prst="rect">
            <a:avLst/>
          </a:prstGeom>
          <a:noFill/>
        </p:spPr>
        <p:txBody>
          <a:bodyPr wrap="square" rtlCol="0">
            <a:spAutoFit/>
          </a:bodyPr>
          <a:lstStyle/>
          <a:p>
            <a:r>
              <a:rPr lang="es-CL" sz="1100" dirty="0" smtClean="0">
                <a:latin typeface="Century Gothic" pitchFamily="34" charset="0"/>
              </a:rPr>
              <a:t>Paula</a:t>
            </a:r>
            <a:r>
              <a:rPr lang="es-CL" sz="1100" dirty="0">
                <a:latin typeface="Century Gothic" pitchFamily="34" charset="0"/>
              </a:rPr>
              <a:t> </a:t>
            </a:r>
            <a:r>
              <a:rPr lang="es-CL" sz="1100" dirty="0" smtClean="0">
                <a:latin typeface="Century Gothic" pitchFamily="34" charset="0"/>
              </a:rPr>
              <a:t>Correa Farías </a:t>
            </a:r>
          </a:p>
          <a:p>
            <a:r>
              <a:rPr lang="es-CL" sz="1100" dirty="0" smtClean="0">
                <a:latin typeface="Century Gothic" pitchFamily="34" charset="0"/>
              </a:rPr>
              <a:t>Fonoaudióloga</a:t>
            </a:r>
          </a:p>
          <a:p>
            <a:r>
              <a:rPr lang="es-CL" sz="1100" dirty="0" smtClean="0">
                <a:latin typeface="Century Gothic" pitchFamily="34" charset="0"/>
              </a:rPr>
              <a:t>Colegio Ediardo de Geyter</a:t>
            </a:r>
          </a:p>
        </p:txBody>
      </p:sp>
    </p:spTree>
    <p:extLst>
      <p:ext uri="{BB962C8B-B14F-4D97-AF65-F5344CB8AC3E}">
        <p14:creationId xmlns:p14="http://schemas.microsoft.com/office/powerpoint/2010/main" val="3871765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5" name="14 CuadroTexto"/>
          <p:cNvSpPr txBox="1"/>
          <p:nvPr/>
        </p:nvSpPr>
        <p:spPr>
          <a:xfrm>
            <a:off x="765175" y="2514276"/>
            <a:ext cx="7476990" cy="2308324"/>
          </a:xfrm>
          <a:prstGeom prst="rect">
            <a:avLst/>
          </a:prstGeom>
          <a:noFill/>
        </p:spPr>
        <p:txBody>
          <a:bodyPr wrap="square" rtlCol="0">
            <a:spAutoFit/>
          </a:bodyPr>
          <a:lstStyle/>
          <a:p>
            <a:pPr algn="ctr"/>
            <a:r>
              <a:rPr lang="es-CL" dirty="0">
                <a:latin typeface="Century Gothic" pitchFamily="34" charset="0"/>
              </a:rPr>
              <a:t>Para esta actividad se sugiere el uso de una computadora, notebook o </a:t>
            </a:r>
            <a:r>
              <a:rPr lang="es-CL" dirty="0" err="1">
                <a:latin typeface="Century Gothic" pitchFamily="34" charset="0"/>
              </a:rPr>
              <a:t>tablet</a:t>
            </a:r>
            <a:r>
              <a:rPr lang="es-CL" dirty="0">
                <a:latin typeface="Century Gothic" pitchFamily="34" charset="0"/>
              </a:rPr>
              <a:t> con el programa </a:t>
            </a:r>
            <a:r>
              <a:rPr lang="es-CL" b="1" dirty="0" err="1">
                <a:latin typeface="Century Gothic" pitchFamily="34" charset="0"/>
              </a:rPr>
              <a:t>Power</a:t>
            </a:r>
            <a:r>
              <a:rPr lang="es-CL" b="1" dirty="0">
                <a:latin typeface="Century Gothic" pitchFamily="34" charset="0"/>
              </a:rPr>
              <a:t> Point</a:t>
            </a:r>
            <a:r>
              <a:rPr lang="es-CL" dirty="0">
                <a:latin typeface="Century Gothic" pitchFamily="34" charset="0"/>
              </a:rPr>
              <a:t>,</a:t>
            </a:r>
            <a:r>
              <a:rPr lang="es-CL" b="1" dirty="0">
                <a:latin typeface="Century Gothic" pitchFamily="34" charset="0"/>
              </a:rPr>
              <a:t> </a:t>
            </a:r>
            <a:r>
              <a:rPr lang="es-CL" dirty="0">
                <a:latin typeface="Century Gothic" pitchFamily="34" charset="0"/>
              </a:rPr>
              <a:t>ya que en el celular la presentación no aparece de la forma óptima. </a:t>
            </a:r>
          </a:p>
          <a:p>
            <a:pPr algn="ctr"/>
            <a:endParaRPr lang="es-CL" dirty="0">
              <a:latin typeface="Century Gothic" pitchFamily="34" charset="0"/>
            </a:endParaRPr>
          </a:p>
          <a:p>
            <a:pPr algn="ctr"/>
            <a:r>
              <a:rPr lang="es-CL" dirty="0">
                <a:latin typeface="Century Gothic" pitchFamily="34" charset="0"/>
              </a:rPr>
              <a:t>La diapositiva cuenta con animaciones y elementos que hacen más lúdica y entretenida la instancia de aprendizaje. Por lo que se recomienda abrir el </a:t>
            </a:r>
            <a:r>
              <a:rPr lang="es-CL" dirty="0" err="1">
                <a:latin typeface="Century Gothic" pitchFamily="34" charset="0"/>
              </a:rPr>
              <a:t>power</a:t>
            </a:r>
            <a:r>
              <a:rPr lang="es-CL" dirty="0">
                <a:latin typeface="Century Gothic" pitchFamily="34" charset="0"/>
              </a:rPr>
              <a:t>  </a:t>
            </a:r>
            <a:r>
              <a:rPr lang="es-CL" dirty="0" err="1">
                <a:latin typeface="Century Gothic" pitchFamily="34" charset="0"/>
              </a:rPr>
              <a:t>point</a:t>
            </a:r>
            <a:r>
              <a:rPr lang="es-CL" dirty="0">
                <a:latin typeface="Century Gothic" pitchFamily="34" charset="0"/>
              </a:rPr>
              <a:t> como </a:t>
            </a:r>
            <a:r>
              <a:rPr lang="es-CL" dirty="0">
                <a:solidFill>
                  <a:srgbClr val="FF0000"/>
                </a:solidFill>
                <a:latin typeface="Century Gothic" pitchFamily="34" charset="0"/>
              </a:rPr>
              <a:t>PRESENTANCIÓN</a:t>
            </a:r>
            <a:r>
              <a:rPr lang="es-CL" dirty="0">
                <a:latin typeface="Century Gothic" pitchFamily="34" charset="0"/>
              </a:rPr>
              <a:t>, para poder disfrutar de los sonidos y animaciones.</a:t>
            </a:r>
          </a:p>
        </p:txBody>
      </p:sp>
      <p:sp>
        <p:nvSpPr>
          <p:cNvPr id="16" name="Rectángulo redondeado 4">
            <a:extLst>
              <a:ext uri="{FF2B5EF4-FFF2-40B4-BE49-F238E27FC236}">
                <a16:creationId xmlns:a16="http://schemas.microsoft.com/office/drawing/2014/main" xmlns="" id="{748393B2-44C3-F146-9E39-E9D797FAFA5F}"/>
              </a:ext>
            </a:extLst>
          </p:cNvPr>
          <p:cNvSpPr/>
          <p:nvPr>
            <p:custDataLst>
              <p:tags r:id="rId1"/>
            </p:custDataLst>
          </p:nvPr>
        </p:nvSpPr>
        <p:spPr>
          <a:xfrm>
            <a:off x="1691114" y="1569837"/>
            <a:ext cx="5625111" cy="568325"/>
          </a:xfrm>
          <a:prstGeom prst="roundRect">
            <a:avLst/>
          </a:prstGeom>
          <a:solidFill>
            <a:schemeClr val="bg1"/>
          </a:solidFill>
          <a:ln w="12700" cap="flat" cmpd="sng" algn="ctr">
            <a:solidFill>
              <a:schemeClr val="bg1"/>
            </a:solidFill>
            <a:prstDash val="solid"/>
            <a:miter lim="800000"/>
            <a:headEnd type="none" w="med" len="med"/>
            <a:tailEnd type="none" w="med" len="med"/>
          </a:ln>
        </p:spPr>
        <p:txBody>
          <a:bodyPr anchor="ctr"/>
          <a:lstStyle/>
          <a:p>
            <a:pPr algn="ctr" fontAlgn="auto"/>
            <a:r>
              <a:rPr lang="es-CL" sz="2800" b="1" dirty="0">
                <a:ln w="9525" cap="flat" cmpd="sng" algn="ctr">
                  <a:noFill/>
                  <a:prstDash val="solid"/>
                  <a:round/>
                  <a:headEnd type="none" w="med" len="med"/>
                  <a:tailEnd type="none" w="med" len="med"/>
                </a:ln>
                <a:solidFill>
                  <a:srgbClr val="000000"/>
                </a:solidFill>
                <a:latin typeface="Century Gothic" panose="020B0502020202020204" pitchFamily="34" charset="0"/>
                <a:ea typeface="A little sunshine" panose="02000603000000000000" pitchFamily="2" charset="0"/>
                <a:cs typeface="Arial"/>
                <a:sym typeface="Wingdings"/>
              </a:rPr>
              <a:t>Consideraciones generales</a:t>
            </a:r>
          </a:p>
        </p:txBody>
      </p:sp>
      <p:grpSp>
        <p:nvGrpSpPr>
          <p:cNvPr id="8" name="Grupo 7">
            <a:extLst>
              <a:ext uri="{FF2B5EF4-FFF2-40B4-BE49-F238E27FC236}">
                <a16:creationId xmlns:a16="http://schemas.microsoft.com/office/drawing/2014/main" xmlns="" id="{EC04E872-976D-4E02-ABCB-D5F2B8B5CD0B}"/>
              </a:ext>
            </a:extLst>
          </p:cNvPr>
          <p:cNvGrpSpPr/>
          <p:nvPr/>
        </p:nvGrpSpPr>
        <p:grpSpPr>
          <a:xfrm>
            <a:off x="7902424" y="5862804"/>
            <a:ext cx="894796" cy="654635"/>
            <a:chOff x="7997990" y="5927159"/>
            <a:chExt cx="894796" cy="654635"/>
          </a:xfrm>
        </p:grpSpPr>
        <p:pic>
          <p:nvPicPr>
            <p:cNvPr id="9" name="Picture 2" descr="Flecha Botón Navegación - Gráficos vectoriales gratis en Pixabay">
              <a:hlinkClick r:id="" action="ppaction://hlinkshowjump?jump=nextslide"/>
              <a:extLst>
                <a:ext uri="{FF2B5EF4-FFF2-40B4-BE49-F238E27FC236}">
                  <a16:creationId xmlns:a16="http://schemas.microsoft.com/office/drawing/2014/main" xmlns="" id="{A8E2F7FC-154E-4486-8DFF-63B6C0D9856F}"/>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hlinkClick r:id="" action="ppaction://hlinkshowjump?jump=nextslide"/>
              <a:extLst>
                <a:ext uri="{FF2B5EF4-FFF2-40B4-BE49-F238E27FC236}">
                  <a16:creationId xmlns:a16="http://schemas.microsoft.com/office/drawing/2014/main" xmlns="" id="{189F44A9-A669-4AB0-AFD8-C323565DC1E1}"/>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pic>
        <p:nvPicPr>
          <p:cNvPr id="11" name="Imagen 10" descr="C:\Users\Cacoscout\Dropbox\Eduardo De Geyter D-12\Insignia Eduardo De Geyte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115" y="306686"/>
            <a:ext cx="763719" cy="926506"/>
          </a:xfrm>
          <a:prstGeom prst="rect">
            <a:avLst/>
          </a:prstGeom>
          <a:noFill/>
          <a:ln>
            <a:noFill/>
          </a:ln>
        </p:spPr>
      </p:pic>
    </p:spTree>
    <p:extLst>
      <p:ext uri="{BB962C8B-B14F-4D97-AF65-F5344CB8AC3E}">
        <p14:creationId xmlns:p14="http://schemas.microsoft.com/office/powerpoint/2010/main" val="720420568"/>
      </p:ext>
    </p:extLst>
  </p:cSld>
  <p:clrMapOvr>
    <a:masterClrMapping/>
  </p:clrMapOvr>
  <p:transition spd="slow" advClick="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3" name="42 Rectángulo"/>
          <p:cNvSpPr/>
          <p:nvPr/>
        </p:nvSpPr>
        <p:spPr>
          <a:xfrm>
            <a:off x="612775" y="1442268"/>
            <a:ext cx="7858872" cy="4673100"/>
          </a:xfrm>
          <a:prstGeom prst="rect">
            <a:avLst/>
          </a:prstGeom>
        </p:spPr>
        <p:txBody>
          <a:bodyPr wrap="square">
            <a:spAutoFit/>
          </a:bodyPr>
          <a:lstStyle/>
          <a:p>
            <a:r>
              <a:rPr lang="es-CL" sz="1400" dirty="0">
                <a:latin typeface="Century Gothic" pitchFamily="34" charset="0"/>
              </a:rPr>
              <a:t>Si no cuentan con una computadora, notebook o </a:t>
            </a:r>
            <a:r>
              <a:rPr lang="es-CL" sz="1400" dirty="0" err="1">
                <a:latin typeface="Century Gothic" pitchFamily="34" charset="0"/>
              </a:rPr>
              <a:t>tablet</a:t>
            </a:r>
            <a:r>
              <a:rPr lang="es-CL" sz="1400" dirty="0">
                <a:latin typeface="Century Gothic" pitchFamily="34" charset="0"/>
              </a:rPr>
              <a:t> pueden trabajar con el material impreso: </a:t>
            </a:r>
          </a:p>
          <a:p>
            <a:pPr marL="457200" indent="-457200">
              <a:buFont typeface="+mj-lt"/>
              <a:buAutoNum type="arabicPeriod"/>
            </a:pPr>
            <a:r>
              <a:rPr lang="es-CL" sz="1400" dirty="0">
                <a:latin typeface="Century Gothic" pitchFamily="34" charset="0"/>
              </a:rPr>
              <a:t>Barra de herramientas, haz clic en ARCHIVO.</a:t>
            </a: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r>
              <a:rPr lang="es-CL" sz="1400" dirty="0">
                <a:latin typeface="Century Gothic" pitchFamily="34" charset="0"/>
              </a:rPr>
              <a:t>Haz clic en IMPRIMIR y en DISEÑO DE IMPRESIÓN o DIAPOSITIVAS DE PÁGINA COMPLETA.</a:t>
            </a: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endParaRPr lang="es-CL" sz="2000" dirty="0">
              <a:latin typeface="Century Gothic" pitchFamily="34" charset="0"/>
            </a:endParaRPr>
          </a:p>
          <a:p>
            <a:pPr marL="457200" indent="-457200">
              <a:buFont typeface="+mj-lt"/>
              <a:buAutoNum type="arabicPeriod"/>
            </a:pPr>
            <a:r>
              <a:rPr lang="es-CL" sz="1400" dirty="0">
                <a:latin typeface="Century Gothic" pitchFamily="34" charset="0"/>
              </a:rPr>
              <a:t>Escoger la cantidad de diapositivas que quieres imprimir en una hoja y hacer clic en IMPRIMIR.</a:t>
            </a:r>
          </a:p>
          <a:p>
            <a:pPr algn="ctr"/>
            <a:endParaRPr lang="es-CL" sz="2000" dirty="0">
              <a:latin typeface="Century Gothic" pitchFamily="34" charset="0"/>
            </a:endParaRPr>
          </a:p>
          <a:p>
            <a:pPr algn="ctr"/>
            <a:endParaRPr lang="es-CL" sz="2000" dirty="0">
              <a:latin typeface="Century Gothic" pitchFamily="34" charset="0"/>
            </a:endParaRPr>
          </a:p>
          <a:p>
            <a:pPr algn="ctr"/>
            <a:endParaRPr lang="es-CL" sz="2000" dirty="0">
              <a:latin typeface="Century Gothic" pitchFamily="34" charset="0"/>
            </a:endParaRPr>
          </a:p>
        </p:txBody>
      </p:sp>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843" b="82446"/>
          <a:stretch/>
        </p:blipFill>
        <p:spPr bwMode="auto">
          <a:xfrm>
            <a:off x="1868680" y="2158536"/>
            <a:ext cx="1403759" cy="86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44 Elipse"/>
          <p:cNvSpPr/>
          <p:nvPr/>
        </p:nvSpPr>
        <p:spPr>
          <a:xfrm>
            <a:off x="1825366" y="2272499"/>
            <a:ext cx="684703" cy="305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037" r="66350" b="40150"/>
          <a:stretch/>
        </p:blipFill>
        <p:spPr bwMode="auto">
          <a:xfrm>
            <a:off x="1866791" y="3552443"/>
            <a:ext cx="1671862" cy="91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46 Elipse"/>
          <p:cNvSpPr/>
          <p:nvPr/>
        </p:nvSpPr>
        <p:spPr>
          <a:xfrm>
            <a:off x="2612172" y="4150015"/>
            <a:ext cx="780330" cy="221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8016" y="5211808"/>
            <a:ext cx="1707619" cy="90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48 Elipse"/>
          <p:cNvSpPr/>
          <p:nvPr/>
        </p:nvSpPr>
        <p:spPr>
          <a:xfrm>
            <a:off x="1888016" y="5485749"/>
            <a:ext cx="1574921" cy="457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Rectángulo redondeado 4">
            <a:extLst>
              <a:ext uri="{FF2B5EF4-FFF2-40B4-BE49-F238E27FC236}">
                <a16:creationId xmlns:a16="http://schemas.microsoft.com/office/drawing/2014/main" xmlns="" id="{748393B2-44C3-F146-9E39-E9D797FAFA5F}"/>
              </a:ext>
            </a:extLst>
          </p:cNvPr>
          <p:cNvSpPr/>
          <p:nvPr>
            <p:custDataLst>
              <p:tags r:id="rId1"/>
            </p:custDataLst>
          </p:nvPr>
        </p:nvSpPr>
        <p:spPr>
          <a:xfrm>
            <a:off x="1825364" y="671680"/>
            <a:ext cx="5665743" cy="568325"/>
          </a:xfrm>
          <a:prstGeom prst="roundRect">
            <a:avLst/>
          </a:prstGeom>
          <a:solidFill>
            <a:schemeClr val="bg1"/>
          </a:solidFill>
          <a:ln w="12700" cap="flat" cmpd="sng" algn="ctr">
            <a:solidFill>
              <a:schemeClr val="bg1"/>
            </a:solidFill>
            <a:prstDash val="solid"/>
            <a:miter lim="800000"/>
            <a:headEnd type="none" w="med" len="med"/>
            <a:tailEnd type="none" w="med" len="med"/>
          </a:ln>
        </p:spPr>
        <p:txBody>
          <a:bodyPr anchor="ctr"/>
          <a:lstStyle/>
          <a:p>
            <a:pPr algn="ctr" fontAlgn="auto"/>
            <a:r>
              <a:rPr lang="es-CL" sz="2400" dirty="0">
                <a:ln w="9525" cap="flat" cmpd="sng" algn="ctr">
                  <a:noFill/>
                  <a:prstDash val="solid"/>
                  <a:round/>
                  <a:headEnd type="none" w="med" len="med"/>
                  <a:tailEnd type="none" w="med" len="med"/>
                </a:ln>
                <a:solidFill>
                  <a:srgbClr val="000000"/>
                </a:solidFill>
                <a:latin typeface="Century Gothic" panose="020B0502020202020204" pitchFamily="34" charset="0"/>
                <a:ea typeface="A little sunshine" panose="02000603000000000000" pitchFamily="2" charset="0"/>
                <a:cs typeface="Arial"/>
                <a:sym typeface="Wingdings"/>
              </a:rPr>
              <a:t>Consideraciones generales</a:t>
            </a:r>
          </a:p>
          <a:p>
            <a:pPr algn="ctr" fontAlgn="auto"/>
            <a:r>
              <a:rPr lang="es-CL" sz="2400" b="1" dirty="0">
                <a:ln w="9525" cap="flat" cmpd="sng" algn="ctr">
                  <a:noFill/>
                  <a:prstDash val="solid"/>
                  <a:round/>
                  <a:headEnd type="none" w="med" len="med"/>
                  <a:tailEnd type="none" w="med" len="med"/>
                </a:ln>
                <a:solidFill>
                  <a:srgbClr val="000000"/>
                </a:solidFill>
                <a:latin typeface="Century Gothic" panose="020B0502020202020204" pitchFamily="34" charset="0"/>
                <a:ea typeface="A little sunshine" panose="02000603000000000000" pitchFamily="2" charset="0"/>
                <a:cs typeface="Arial"/>
                <a:sym typeface="Wingdings"/>
              </a:rPr>
              <a:t>IMPRIMIR DIAPOSITIVAS</a:t>
            </a:r>
          </a:p>
        </p:txBody>
      </p:sp>
      <p:grpSp>
        <p:nvGrpSpPr>
          <p:cNvPr id="15" name="Grupo 14">
            <a:extLst>
              <a:ext uri="{FF2B5EF4-FFF2-40B4-BE49-F238E27FC236}">
                <a16:creationId xmlns:a16="http://schemas.microsoft.com/office/drawing/2014/main" xmlns="" id="{B4F768C4-5737-43A9-8FC6-B8EF1FDA431D}"/>
              </a:ext>
            </a:extLst>
          </p:cNvPr>
          <p:cNvGrpSpPr/>
          <p:nvPr/>
        </p:nvGrpSpPr>
        <p:grpSpPr>
          <a:xfrm>
            <a:off x="7902424" y="5862804"/>
            <a:ext cx="894796" cy="654635"/>
            <a:chOff x="7997990" y="5927159"/>
            <a:chExt cx="894796" cy="654635"/>
          </a:xfrm>
        </p:grpSpPr>
        <p:pic>
          <p:nvPicPr>
            <p:cNvPr id="17" name="Picture 2" descr="Flecha Botón Navegación - Gráficos vectoriales gratis en Pixabay">
              <a:hlinkClick r:id="" action="ppaction://hlinkshowjump?jump=nextslide"/>
              <a:extLst>
                <a:ext uri="{FF2B5EF4-FFF2-40B4-BE49-F238E27FC236}">
                  <a16:creationId xmlns:a16="http://schemas.microsoft.com/office/drawing/2014/main" xmlns="" id="{DBEFDDBA-1BB9-4D40-B642-CDFF7E1C5AEC}"/>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hlinkClick r:id="" action="ppaction://hlinkshowjump?jump=nextslide"/>
              <a:extLst>
                <a:ext uri="{FF2B5EF4-FFF2-40B4-BE49-F238E27FC236}">
                  <a16:creationId xmlns:a16="http://schemas.microsoft.com/office/drawing/2014/main" xmlns="" id="{C99735B1-3B05-4B78-88DD-B93B4A1A1BAD}"/>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pic>
        <p:nvPicPr>
          <p:cNvPr id="19" name="Imagen 18" descr="C:\Users\Cacoscout\Dropbox\Eduardo De Geyter D-12\Insignia Eduardo De Geyter.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15" y="306686"/>
            <a:ext cx="763719" cy="926506"/>
          </a:xfrm>
          <a:prstGeom prst="rect">
            <a:avLst/>
          </a:prstGeom>
          <a:noFill/>
          <a:ln>
            <a:noFill/>
          </a:ln>
        </p:spPr>
      </p:pic>
    </p:spTree>
    <p:extLst>
      <p:ext uri="{BB962C8B-B14F-4D97-AF65-F5344CB8AC3E}">
        <p14:creationId xmlns:p14="http://schemas.microsoft.com/office/powerpoint/2010/main" val="2869219132"/>
      </p:ext>
    </p:extLst>
  </p:cSld>
  <p:clrMapOvr>
    <a:masterClrMapping/>
  </p:clrMapOvr>
  <p:transition spd="slow" advClick="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	</a:t>
            </a:r>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0" name="Rectángulo redondeado 4">
            <a:extLst>
              <a:ext uri="{FF2B5EF4-FFF2-40B4-BE49-F238E27FC236}">
                <a16:creationId xmlns:a16="http://schemas.microsoft.com/office/drawing/2014/main" xmlns="" id="{748393B2-44C3-F146-9E39-E9D797FAFA5F}"/>
              </a:ext>
            </a:extLst>
          </p:cNvPr>
          <p:cNvSpPr/>
          <p:nvPr>
            <p:custDataLst>
              <p:tags r:id="rId1"/>
            </p:custDataLst>
          </p:nvPr>
        </p:nvSpPr>
        <p:spPr>
          <a:xfrm>
            <a:off x="1825364" y="671680"/>
            <a:ext cx="5665743" cy="568325"/>
          </a:xfrm>
          <a:prstGeom prst="roundRect">
            <a:avLst/>
          </a:prstGeom>
          <a:solidFill>
            <a:schemeClr val="bg1"/>
          </a:solidFill>
          <a:ln w="12700" cap="flat" cmpd="sng" algn="ctr">
            <a:solidFill>
              <a:schemeClr val="bg1"/>
            </a:solidFill>
            <a:prstDash val="solid"/>
            <a:miter lim="800000"/>
            <a:headEnd type="none" w="med" len="med"/>
            <a:tailEnd type="none" w="med" len="med"/>
          </a:ln>
        </p:spPr>
        <p:txBody>
          <a:bodyPr anchor="ctr"/>
          <a:lstStyle/>
          <a:p>
            <a:pPr algn="ctr" fontAlgn="auto"/>
            <a:r>
              <a:rPr lang="es-CL" sz="2400" b="1" dirty="0">
                <a:ln w="9525" cap="flat" cmpd="sng" algn="ctr">
                  <a:noFill/>
                  <a:prstDash val="solid"/>
                  <a:round/>
                  <a:headEnd type="none" w="med" len="med"/>
                  <a:tailEnd type="none" w="med" len="med"/>
                </a:ln>
                <a:solidFill>
                  <a:srgbClr val="000000"/>
                </a:solidFill>
                <a:latin typeface="Century Gothic" panose="020B0502020202020204" pitchFamily="34" charset="0"/>
                <a:ea typeface="A little sunshine" panose="02000603000000000000" pitchFamily="2" charset="0"/>
                <a:cs typeface="Arial"/>
                <a:sym typeface="Wingdings"/>
              </a:rPr>
              <a:t>OBJETIVO A TRABAJAR</a:t>
            </a:r>
          </a:p>
        </p:txBody>
      </p:sp>
      <p:sp>
        <p:nvSpPr>
          <p:cNvPr id="4" name="3 CuadroTexto"/>
          <p:cNvSpPr txBox="1"/>
          <p:nvPr/>
        </p:nvSpPr>
        <p:spPr>
          <a:xfrm>
            <a:off x="612775" y="2822348"/>
            <a:ext cx="7679578" cy="584775"/>
          </a:xfrm>
          <a:prstGeom prst="rect">
            <a:avLst/>
          </a:prstGeom>
          <a:noFill/>
        </p:spPr>
        <p:txBody>
          <a:bodyPr wrap="square" rtlCol="0">
            <a:spAutoFit/>
          </a:bodyPr>
          <a:lstStyle/>
          <a:p>
            <a:pPr algn="ctr"/>
            <a:r>
              <a:rPr lang="es-CL" sz="3200" dirty="0">
                <a:latin typeface="Century Gothic" pitchFamily="34" charset="0"/>
              </a:rPr>
              <a:t>Asociar fonema      –       grafema O </a:t>
            </a:r>
          </a:p>
        </p:txBody>
      </p:sp>
      <p:pic>
        <p:nvPicPr>
          <p:cNvPr id="8" name="Picture 2" descr="E:\NUEVO MATERIAL 2017-2018\Bocas Caro acabadas\O.jpg"/>
          <p:cNvPicPr>
            <a:picLocks noChangeAspect="1" noChangeArrowheads="1"/>
          </p:cNvPicPr>
          <p:nvPr/>
        </p:nvPicPr>
        <p:blipFill rotWithShape="1">
          <a:blip r:embed="rId5" cstate="print"/>
          <a:srcRect l="6363" t="13122" r="7270" b="10851"/>
          <a:stretch/>
        </p:blipFill>
        <p:spPr bwMode="auto">
          <a:xfrm>
            <a:off x="1676398" y="3719530"/>
            <a:ext cx="2206907" cy="2076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AutoShape 2" descr="Las vocales, plantilla para coll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8" name="Picture 4" descr="Ficha La Vocal O de oso para niños - Conoce a Mon"/>
          <p:cNvPicPr>
            <a:picLocks noChangeAspect="1" noChangeArrowheads="1"/>
          </p:cNvPicPr>
          <p:nvPr/>
        </p:nvPicPr>
        <p:blipFill rotWithShape="1">
          <a:blip r:embed="rId6">
            <a:extLst>
              <a:ext uri="{28A0092B-C50C-407E-A947-70E740481C1C}">
                <a14:useLocalDpi xmlns:a14="http://schemas.microsoft.com/office/drawing/2010/main" val="0"/>
              </a:ext>
            </a:extLst>
          </a:blip>
          <a:srcRect l="22284" t="22597" r="21933" b="54807"/>
          <a:stretch/>
        </p:blipFill>
        <p:spPr bwMode="auto">
          <a:xfrm>
            <a:off x="5548612" y="3972422"/>
            <a:ext cx="2743741" cy="1570814"/>
          </a:xfrm>
          <a:prstGeom prst="rect">
            <a:avLst/>
          </a:prstGeom>
          <a:noFill/>
          <a:extLst>
            <a:ext uri="{909E8E84-426E-40DD-AFC4-6F175D3DCCD1}">
              <a14:hiddenFill xmlns:a14="http://schemas.microsoft.com/office/drawing/2010/main">
                <a:solidFill>
                  <a:srgbClr val="FFFFFF"/>
                </a:solidFill>
              </a14:hiddenFill>
            </a:ext>
          </a:extLst>
        </p:spPr>
      </p:pic>
      <p:pic>
        <p:nvPicPr>
          <p:cNvPr id="6" name="Sonido grabado">
            <a:hlinkClick r:id="" action="ppaction://media"/>
            <a:extLst>
              <a:ext uri="{FF2B5EF4-FFF2-40B4-BE49-F238E27FC236}">
                <a16:creationId xmlns:a16="http://schemas.microsoft.com/office/drawing/2014/main" xmlns="" id="{CCB12A93-82F8-4FF2-9D33-14C3DC6DF346}"/>
              </a:ext>
            </a:extLst>
          </p:cNvPr>
          <p:cNvPicPr>
            <a:picLocks noChangeAspect="1"/>
          </p:cNvPicPr>
          <p:nvPr>
            <a:audioFile r:link="rId2"/>
            <p:extLst>
              <p:ext uri="{DAA4B4D4-6D71-4841-9C94-3DE7FCFB9230}">
                <p14:media xmlns:p14="http://schemas.microsoft.com/office/powerpoint/2010/main" r:embed="rId3">
                  <p14:trim st="828"/>
                </p14:media>
              </p:ext>
            </p:extLst>
          </p:nvPr>
        </p:nvPicPr>
        <p:blipFill>
          <a:blip r:embed="rId7"/>
          <a:stretch>
            <a:fillRect/>
          </a:stretch>
        </p:blipFill>
        <p:spPr>
          <a:xfrm>
            <a:off x="416273" y="3559524"/>
            <a:ext cx="609600" cy="609600"/>
          </a:xfrm>
          <a:prstGeom prst="rect">
            <a:avLst/>
          </a:prstGeom>
        </p:spPr>
      </p:pic>
      <p:grpSp>
        <p:nvGrpSpPr>
          <p:cNvPr id="12" name="Grupo 11">
            <a:extLst>
              <a:ext uri="{FF2B5EF4-FFF2-40B4-BE49-F238E27FC236}">
                <a16:creationId xmlns:a16="http://schemas.microsoft.com/office/drawing/2014/main" xmlns="" id="{5C8D7DD0-2575-46DD-B26B-5B4AA9A522F9}"/>
              </a:ext>
            </a:extLst>
          </p:cNvPr>
          <p:cNvGrpSpPr/>
          <p:nvPr/>
        </p:nvGrpSpPr>
        <p:grpSpPr>
          <a:xfrm>
            <a:off x="7902424" y="5862804"/>
            <a:ext cx="894796" cy="654635"/>
            <a:chOff x="7997990" y="5927159"/>
            <a:chExt cx="894796" cy="654635"/>
          </a:xfrm>
        </p:grpSpPr>
        <p:pic>
          <p:nvPicPr>
            <p:cNvPr id="13" name="Picture 2" descr="Flecha Botón Navegación - Gráficos vectoriales gratis en Pixabay">
              <a:hlinkClick r:id="" action="ppaction://hlinkshowjump?jump=nextslide"/>
              <a:extLst>
                <a:ext uri="{FF2B5EF4-FFF2-40B4-BE49-F238E27FC236}">
                  <a16:creationId xmlns:a16="http://schemas.microsoft.com/office/drawing/2014/main" xmlns="" id="{1A26183D-4CBA-499D-8126-730187B4261A}"/>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hlinkClick r:id="" action="ppaction://hlinkshowjump?jump=nextslide"/>
              <a:extLst>
                <a:ext uri="{FF2B5EF4-FFF2-40B4-BE49-F238E27FC236}">
                  <a16:creationId xmlns:a16="http://schemas.microsoft.com/office/drawing/2014/main" xmlns="" id="{FA8184CA-3A0E-413C-8EF8-96D1B673E1B7}"/>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grpSp>
        <p:nvGrpSpPr>
          <p:cNvPr id="9" name="Grupo 8">
            <a:extLst>
              <a:ext uri="{FF2B5EF4-FFF2-40B4-BE49-F238E27FC236}">
                <a16:creationId xmlns:a16="http://schemas.microsoft.com/office/drawing/2014/main" xmlns="" id="{94758E5B-078A-4AE6-B6A4-3B49D68CD6BC}"/>
              </a:ext>
            </a:extLst>
          </p:cNvPr>
          <p:cNvGrpSpPr/>
          <p:nvPr/>
        </p:nvGrpSpPr>
        <p:grpSpPr>
          <a:xfrm>
            <a:off x="2438400" y="1569080"/>
            <a:ext cx="4098074" cy="520487"/>
            <a:chOff x="2438400" y="1569080"/>
            <a:chExt cx="4098074" cy="520487"/>
          </a:xfrm>
        </p:grpSpPr>
        <p:sp>
          <p:nvSpPr>
            <p:cNvPr id="7" name="CuadroTexto 6">
              <a:extLst>
                <a:ext uri="{FF2B5EF4-FFF2-40B4-BE49-F238E27FC236}">
                  <a16:creationId xmlns:a16="http://schemas.microsoft.com/office/drawing/2014/main" xmlns="" id="{29F6C957-43ED-4681-B1FF-1D295440B819}"/>
                </a:ext>
              </a:extLst>
            </p:cNvPr>
            <p:cNvSpPr txBox="1"/>
            <p:nvPr/>
          </p:nvSpPr>
          <p:spPr>
            <a:xfrm>
              <a:off x="2779996" y="1751013"/>
              <a:ext cx="3756478" cy="338554"/>
            </a:xfrm>
            <a:prstGeom prst="rect">
              <a:avLst/>
            </a:prstGeom>
            <a:noFill/>
          </p:spPr>
          <p:txBody>
            <a:bodyPr wrap="none" rtlCol="0">
              <a:spAutoFit/>
            </a:bodyPr>
            <a:lstStyle/>
            <a:p>
              <a:r>
                <a:rPr lang="es-CL" sz="1600" i="1" dirty="0"/>
                <a:t>Haz clic en la </a:t>
              </a:r>
              <a:r>
                <a:rPr lang="es-CL" sz="1600" b="1" i="1" dirty="0"/>
                <a:t>boca</a:t>
              </a:r>
              <a:r>
                <a:rPr lang="es-CL" sz="1600" i="1" dirty="0"/>
                <a:t> para escuchar el sonido </a:t>
              </a:r>
            </a:p>
          </p:txBody>
        </p:sp>
        <p:pic>
          <p:nvPicPr>
            <p:cNvPr id="1026" name="Picture 2" descr="Icono de puntero del mouse - Descargar PNG/SVG transparente">
              <a:extLst>
                <a:ext uri="{FF2B5EF4-FFF2-40B4-BE49-F238E27FC236}">
                  <a16:creationId xmlns:a16="http://schemas.microsoft.com/office/drawing/2014/main" xmlns="" id="{DD47C294-C77B-4AEC-8BEF-CF9F593D62EA}"/>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8400" y="1569080"/>
              <a:ext cx="449749" cy="449749"/>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Imagen 17" descr="C:\Users\Cacoscout\Dropbox\Eduardo De Geyter D-12\Insignia Eduardo De Geyter.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115" y="306686"/>
            <a:ext cx="763719" cy="926506"/>
          </a:xfrm>
          <a:prstGeom prst="rect">
            <a:avLst/>
          </a:prstGeom>
          <a:noFill/>
          <a:ln>
            <a:noFill/>
          </a:ln>
        </p:spPr>
      </p:pic>
    </p:spTree>
    <p:extLst>
      <p:ext uri="{BB962C8B-B14F-4D97-AF65-F5344CB8AC3E}">
        <p14:creationId xmlns:p14="http://schemas.microsoft.com/office/powerpoint/2010/main" val="3918676357"/>
      </p:ext>
    </p:extLst>
  </p:cSld>
  <p:clrMapOvr>
    <a:masterClrMapping/>
  </p:clrMapOvr>
  <p:transition spd="slow" advClick="0">
    <p:push dir="u"/>
  </p:transition>
  <p:timing>
    <p:tnLst>
      <p:par>
        <p:cTn id="1" dur="indefinite" restart="never" nodeType="tmRoot">
          <p:childTnLst>
            <p:audio>
              <p:cMediaNode vol="93939" showWhenStopped="0">
                <p:cTn id="2" fill="hold" display="0">
                  <p:stCondLst>
                    <p:cond delay="indefinite"/>
                  </p:stCondLst>
                  <p:endCondLst>
                    <p:cond evt="onStopAudio" delay="0">
                      <p:tgtEl>
                        <p:sldTgt/>
                      </p:tgtEl>
                    </p:cond>
                  </p:endCondLst>
                </p:cTn>
                <p:tgtEl>
                  <p:spTgt spid="6"/>
                </p:tgtEl>
              </p:cMediaNode>
            </p:audio>
            <p:seq concurrent="1" nextAc="seek">
              <p:cTn id="3" restart="whenNotActive" fill="hold" evtFilter="cancelBubble" nodeType="interactiveSeq">
                <p:stCondLst>
                  <p:cond evt="onClick" delay="0">
                    <p:tgtEl>
                      <p:spTgt spid="8"/>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966" fill="hold"/>
                                        <p:tgtEl>
                                          <p:spTgt spid="6"/>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	</a:t>
            </a:r>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0" name="Rectángulo redondeado 4">
            <a:extLst>
              <a:ext uri="{FF2B5EF4-FFF2-40B4-BE49-F238E27FC236}">
                <a16:creationId xmlns:a16="http://schemas.microsoft.com/office/drawing/2014/main" xmlns="" id="{748393B2-44C3-F146-9E39-E9D797FAFA5F}"/>
              </a:ext>
            </a:extLst>
          </p:cNvPr>
          <p:cNvSpPr/>
          <p:nvPr>
            <p:custDataLst>
              <p:tags r:id="rId1"/>
            </p:custDataLst>
          </p:nvPr>
        </p:nvSpPr>
        <p:spPr>
          <a:xfrm>
            <a:off x="1825364" y="671680"/>
            <a:ext cx="5665743" cy="568325"/>
          </a:xfrm>
          <a:prstGeom prst="roundRect">
            <a:avLst/>
          </a:prstGeom>
          <a:solidFill>
            <a:schemeClr val="bg1"/>
          </a:solidFill>
          <a:ln w="12700" cap="flat" cmpd="sng" algn="ctr">
            <a:solidFill>
              <a:schemeClr val="bg1"/>
            </a:solidFill>
            <a:prstDash val="solid"/>
            <a:miter lim="800000"/>
            <a:headEnd type="none" w="med" len="med"/>
            <a:tailEnd type="none" w="med" len="med"/>
          </a:ln>
        </p:spPr>
        <p:txBody>
          <a:bodyPr anchor="ctr"/>
          <a:lstStyle/>
          <a:p>
            <a:pPr algn="ctr" fontAlgn="auto"/>
            <a:r>
              <a:rPr lang="es-CL" sz="2400" b="1" dirty="0">
                <a:ln w="9525" cap="flat" cmpd="sng" algn="ctr">
                  <a:noFill/>
                  <a:prstDash val="solid"/>
                  <a:round/>
                  <a:headEnd type="none" w="med" len="med"/>
                  <a:tailEnd type="none" w="med" len="med"/>
                </a:ln>
                <a:solidFill>
                  <a:srgbClr val="000000"/>
                </a:solidFill>
                <a:latin typeface="Century Gothic" panose="020B0502020202020204" pitchFamily="34" charset="0"/>
                <a:ea typeface="A little sunshine" panose="02000603000000000000" pitchFamily="2" charset="0"/>
                <a:cs typeface="Arial"/>
                <a:sym typeface="Wingdings"/>
              </a:rPr>
              <a:t>INSTRUCCIONES</a:t>
            </a:r>
          </a:p>
        </p:txBody>
      </p:sp>
      <p:sp>
        <p:nvSpPr>
          <p:cNvPr id="5" name="AutoShape 2" descr="Las vocales, plantilla para coll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5 CuadroTexto"/>
          <p:cNvSpPr txBox="1"/>
          <p:nvPr/>
        </p:nvSpPr>
        <p:spPr>
          <a:xfrm>
            <a:off x="460375" y="1584960"/>
            <a:ext cx="8348345" cy="5355312"/>
          </a:xfrm>
          <a:prstGeom prst="rect">
            <a:avLst/>
          </a:prstGeom>
          <a:noFill/>
        </p:spPr>
        <p:txBody>
          <a:bodyPr wrap="square" rtlCol="0">
            <a:spAutoFit/>
          </a:bodyPr>
          <a:lstStyle/>
          <a:p>
            <a:r>
              <a:rPr lang="es-CL" dirty="0">
                <a:latin typeface="Century Gothic" pitchFamily="34" charset="0"/>
              </a:rPr>
              <a:t>Observa cada imagen y encuentra </a:t>
            </a:r>
            <a:r>
              <a:rPr lang="es-CL" b="1" dirty="0">
                <a:latin typeface="Century Gothic" pitchFamily="34" charset="0"/>
              </a:rPr>
              <a:t>todos los elementos </a:t>
            </a:r>
            <a:r>
              <a:rPr lang="es-CL" dirty="0">
                <a:latin typeface="Century Gothic" pitchFamily="34" charset="0"/>
              </a:rPr>
              <a:t>que empiecen con la vocal O. Para ello, te puedes ayudar alargando la </a:t>
            </a:r>
            <a:r>
              <a:rPr lang="es-CL" b="1" dirty="0">
                <a:latin typeface="Century Gothic" pitchFamily="34" charset="0"/>
              </a:rPr>
              <a:t>vocal O</a:t>
            </a:r>
            <a:r>
              <a:rPr lang="es-CL" dirty="0">
                <a:latin typeface="Century Gothic" pitchFamily="34" charset="0"/>
              </a:rPr>
              <a:t>, por ejemplo:</a:t>
            </a:r>
          </a:p>
          <a:p>
            <a:r>
              <a:rPr lang="es-CL" dirty="0">
                <a:latin typeface="Century Gothic" pitchFamily="34" charset="0"/>
              </a:rPr>
              <a:t>                                              </a:t>
            </a:r>
          </a:p>
          <a:p>
            <a:endParaRPr lang="es-CL" dirty="0">
              <a:latin typeface="Century Gothic" pitchFamily="34" charset="0"/>
            </a:endParaRPr>
          </a:p>
          <a:p>
            <a:endParaRPr lang="es-CL" dirty="0">
              <a:latin typeface="Century Gothic" pitchFamily="34" charset="0"/>
            </a:endParaRPr>
          </a:p>
          <a:p>
            <a:endParaRPr lang="es-CL" dirty="0">
              <a:latin typeface="Century Gothic" pitchFamily="34" charset="0"/>
            </a:endParaRPr>
          </a:p>
          <a:p>
            <a:endParaRPr lang="es-CL" dirty="0">
              <a:latin typeface="Century Gothic" pitchFamily="34" charset="0"/>
            </a:endParaRPr>
          </a:p>
          <a:p>
            <a:endParaRPr lang="es-CL" dirty="0">
              <a:latin typeface="Century Gothic" pitchFamily="34" charset="0"/>
            </a:endParaRPr>
          </a:p>
          <a:p>
            <a:endParaRPr lang="es-CL" dirty="0">
              <a:latin typeface="Century Gothic" pitchFamily="34" charset="0"/>
            </a:endParaRPr>
          </a:p>
          <a:p>
            <a:endParaRPr lang="es-CL" dirty="0">
              <a:latin typeface="Century Gothic" pitchFamily="34" charset="0"/>
            </a:endParaRPr>
          </a:p>
          <a:p>
            <a:endParaRPr lang="es-CL" dirty="0">
              <a:latin typeface="Century Gothic" pitchFamily="34" charset="0"/>
            </a:endParaRPr>
          </a:p>
          <a:p>
            <a:pPr marL="285750" indent="-285750">
              <a:buFont typeface="Arial" pitchFamily="34" charset="0"/>
              <a:buChar char="•"/>
            </a:pPr>
            <a:r>
              <a:rPr lang="es-CL" dirty="0">
                <a:latin typeface="Century Gothic" pitchFamily="34" charset="0"/>
              </a:rPr>
              <a:t>Cuando hayas identificado los elementos, haz clic en la imagen y si aciertas, podrás escuchar su nombre.</a:t>
            </a:r>
          </a:p>
          <a:p>
            <a:pPr marL="285750" indent="-285750">
              <a:buFont typeface="Arial" pitchFamily="34" charset="0"/>
              <a:buChar char="•"/>
            </a:pPr>
            <a:endParaRPr lang="es-CL" dirty="0">
              <a:latin typeface="Century Gothic" pitchFamily="34" charset="0"/>
            </a:endParaRPr>
          </a:p>
          <a:p>
            <a:pPr marL="285750" indent="-285750">
              <a:buFont typeface="Arial" pitchFamily="34" charset="0"/>
              <a:buChar char="•"/>
            </a:pPr>
            <a:r>
              <a:rPr lang="es-CL" dirty="0">
                <a:latin typeface="Century Gothic" pitchFamily="34" charset="0"/>
              </a:rPr>
              <a:t>Si no aciertas, escucharas el sonido de una explosión.</a:t>
            </a:r>
          </a:p>
          <a:p>
            <a:endParaRPr lang="es-CL" dirty="0"/>
          </a:p>
          <a:p>
            <a:endParaRPr lang="es-CL" dirty="0"/>
          </a:p>
          <a:p>
            <a:endParaRPr lang="es-CL" dirty="0"/>
          </a:p>
        </p:txBody>
      </p:sp>
      <p:grpSp>
        <p:nvGrpSpPr>
          <p:cNvPr id="10" name="Grupo 9">
            <a:extLst>
              <a:ext uri="{FF2B5EF4-FFF2-40B4-BE49-F238E27FC236}">
                <a16:creationId xmlns:a16="http://schemas.microsoft.com/office/drawing/2014/main" xmlns="" id="{55B9E34E-52DB-4A9C-A1A7-3C7EE1350493}"/>
              </a:ext>
            </a:extLst>
          </p:cNvPr>
          <p:cNvGrpSpPr/>
          <p:nvPr/>
        </p:nvGrpSpPr>
        <p:grpSpPr>
          <a:xfrm>
            <a:off x="2388701" y="2346960"/>
            <a:ext cx="2529840" cy="2392680"/>
            <a:chOff x="3276600" y="2346960"/>
            <a:chExt cx="2529840" cy="2392680"/>
          </a:xfrm>
        </p:grpSpPr>
        <p:pic>
          <p:nvPicPr>
            <p:cNvPr id="3074" name="Picture 2" descr="Definición de ogro - Qué es, Significado y Concep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3966" y="2848738"/>
              <a:ext cx="2170278" cy="175291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3276600" y="2346960"/>
              <a:ext cx="2529840" cy="2392680"/>
            </a:xfrm>
            <a:prstGeom prst="rect">
              <a:avLst/>
            </a:prstGeom>
            <a:noFill/>
            <a:ln>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4" name="ogro">
            <a:hlinkClick r:id="" action="ppaction://media"/>
            <a:extLst>
              <a:ext uri="{FF2B5EF4-FFF2-40B4-BE49-F238E27FC236}">
                <a16:creationId xmlns:a16="http://schemas.microsoft.com/office/drawing/2014/main" xmlns="" id="{924FD7F0-689B-406A-ACEA-04E2E5B11CBC}"/>
              </a:ext>
            </a:extLst>
          </p:cNvPr>
          <p:cNvPicPr>
            <a:picLocks noChangeAspect="1"/>
          </p:cNvPicPr>
          <p:nvPr>
            <a:audioFile r:link="rId2"/>
            <p:extLst>
              <p:ext uri="{DAA4B4D4-6D71-4841-9C94-3DE7FCFB9230}">
                <p14:media xmlns:p14="http://schemas.microsoft.com/office/powerpoint/2010/main" r:embed="rId3">
                  <p14:trim st="803" end="654.3106"/>
                </p14:media>
              </p:ext>
            </p:extLst>
          </p:nvPr>
        </p:nvPicPr>
        <p:blipFill>
          <a:blip r:embed="rId6"/>
          <a:stretch>
            <a:fillRect/>
          </a:stretch>
        </p:blipFill>
        <p:spPr>
          <a:xfrm>
            <a:off x="1445843" y="3067465"/>
            <a:ext cx="609600" cy="609600"/>
          </a:xfrm>
          <a:prstGeom prst="rect">
            <a:avLst/>
          </a:prstGeom>
        </p:spPr>
      </p:pic>
      <p:grpSp>
        <p:nvGrpSpPr>
          <p:cNvPr id="12" name="Grupo 11">
            <a:extLst>
              <a:ext uri="{FF2B5EF4-FFF2-40B4-BE49-F238E27FC236}">
                <a16:creationId xmlns:a16="http://schemas.microsoft.com/office/drawing/2014/main" xmlns="" id="{5AB3FD2A-4959-45C4-BDE5-817E9BEF0CA7}"/>
              </a:ext>
            </a:extLst>
          </p:cNvPr>
          <p:cNvGrpSpPr/>
          <p:nvPr/>
        </p:nvGrpSpPr>
        <p:grpSpPr>
          <a:xfrm>
            <a:off x="7902424" y="5862804"/>
            <a:ext cx="894796" cy="654635"/>
            <a:chOff x="7997990" y="5927159"/>
            <a:chExt cx="894796" cy="654635"/>
          </a:xfrm>
        </p:grpSpPr>
        <p:pic>
          <p:nvPicPr>
            <p:cNvPr id="13" name="Picture 2" descr="Flecha Botón Navegación - Gráficos vectoriales gratis en Pixabay">
              <a:hlinkClick r:id="" action="ppaction://hlinkshowjump?jump=nextslide"/>
              <a:extLst>
                <a:ext uri="{FF2B5EF4-FFF2-40B4-BE49-F238E27FC236}">
                  <a16:creationId xmlns:a16="http://schemas.microsoft.com/office/drawing/2014/main" xmlns="" id="{9B15CDEF-1A44-4254-BB10-271A77CD9CF4}"/>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hlinkClick r:id="" action="ppaction://hlinkshowjump?jump=nextslide"/>
              <a:extLst>
                <a:ext uri="{FF2B5EF4-FFF2-40B4-BE49-F238E27FC236}">
                  <a16:creationId xmlns:a16="http://schemas.microsoft.com/office/drawing/2014/main" xmlns="" id="{E821DC61-D495-4FDB-A988-EEFCF2D29D00}"/>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grpSp>
        <p:nvGrpSpPr>
          <p:cNvPr id="17" name="Grupo 16">
            <a:extLst>
              <a:ext uri="{FF2B5EF4-FFF2-40B4-BE49-F238E27FC236}">
                <a16:creationId xmlns:a16="http://schemas.microsoft.com/office/drawing/2014/main" xmlns="" id="{84DCF14A-9834-4D39-BD23-1E425E1DCCC5}"/>
              </a:ext>
            </a:extLst>
          </p:cNvPr>
          <p:cNvGrpSpPr/>
          <p:nvPr/>
        </p:nvGrpSpPr>
        <p:grpSpPr>
          <a:xfrm>
            <a:off x="5225843" y="3572997"/>
            <a:ext cx="2519207" cy="584775"/>
            <a:chOff x="2402722" y="1751013"/>
            <a:chExt cx="2519207" cy="584775"/>
          </a:xfrm>
        </p:grpSpPr>
        <p:sp>
          <p:nvSpPr>
            <p:cNvPr id="18" name="CuadroTexto 17">
              <a:extLst>
                <a:ext uri="{FF2B5EF4-FFF2-40B4-BE49-F238E27FC236}">
                  <a16:creationId xmlns:a16="http://schemas.microsoft.com/office/drawing/2014/main" xmlns="" id="{0990D5F8-F1CA-4032-A182-3EC8784F418A}"/>
                </a:ext>
              </a:extLst>
            </p:cNvPr>
            <p:cNvSpPr txBox="1"/>
            <p:nvPr/>
          </p:nvSpPr>
          <p:spPr>
            <a:xfrm>
              <a:off x="2779996" y="1751013"/>
              <a:ext cx="2141933" cy="584775"/>
            </a:xfrm>
            <a:prstGeom prst="rect">
              <a:avLst/>
            </a:prstGeom>
            <a:noFill/>
          </p:spPr>
          <p:txBody>
            <a:bodyPr wrap="none" rtlCol="0">
              <a:spAutoFit/>
            </a:bodyPr>
            <a:lstStyle/>
            <a:p>
              <a:r>
                <a:rPr lang="es-CL" sz="1600" i="1" dirty="0"/>
                <a:t>Haz clic en el ogro </a:t>
              </a:r>
            </a:p>
            <a:p>
              <a:r>
                <a:rPr lang="es-CL" sz="1600" i="1" dirty="0"/>
                <a:t>para escuchar el sonido</a:t>
              </a:r>
            </a:p>
          </p:txBody>
        </p:sp>
        <p:pic>
          <p:nvPicPr>
            <p:cNvPr id="19" name="Picture 2" descr="Icono de puntero del mouse - Descargar PNG/SVG transparente">
              <a:extLst>
                <a:ext uri="{FF2B5EF4-FFF2-40B4-BE49-F238E27FC236}">
                  <a16:creationId xmlns:a16="http://schemas.microsoft.com/office/drawing/2014/main" xmlns="" id="{0252EFB5-F287-4575-A97A-0C0409FF0899}"/>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02722" y="1818525"/>
              <a:ext cx="449749" cy="44974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ángulo 8">
            <a:extLst>
              <a:ext uri="{FF2B5EF4-FFF2-40B4-BE49-F238E27FC236}">
                <a16:creationId xmlns:a16="http://schemas.microsoft.com/office/drawing/2014/main" xmlns="" id="{C2F6C4D3-2D14-48F3-8FBE-0E94C132A524}"/>
              </a:ext>
            </a:extLst>
          </p:cNvPr>
          <p:cNvSpPr/>
          <p:nvPr/>
        </p:nvSpPr>
        <p:spPr>
          <a:xfrm>
            <a:off x="2435512" y="2491595"/>
            <a:ext cx="2491388" cy="369332"/>
          </a:xfrm>
          <a:prstGeom prst="rect">
            <a:avLst/>
          </a:prstGeom>
        </p:spPr>
        <p:txBody>
          <a:bodyPr wrap="none">
            <a:spAutoFit/>
          </a:bodyPr>
          <a:lstStyle/>
          <a:p>
            <a:r>
              <a:rPr lang="es-CL" dirty="0" err="1">
                <a:latin typeface="Century Gothic" pitchFamily="34" charset="0"/>
              </a:rPr>
              <a:t>OOOOOOOOOgro</a:t>
            </a:r>
            <a:r>
              <a:rPr lang="es-CL" dirty="0">
                <a:latin typeface="Century Gothic" pitchFamily="34" charset="0"/>
              </a:rPr>
              <a:t>. </a:t>
            </a:r>
            <a:endParaRPr lang="es-CL" dirty="0"/>
          </a:p>
        </p:txBody>
      </p:sp>
      <p:pic>
        <p:nvPicPr>
          <p:cNvPr id="20" name="Imagen 19" descr="C:\Users\Cacoscout\Dropbox\Eduardo De Geyter D-12\Insignia Eduardo De Geyter.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115" y="306686"/>
            <a:ext cx="763719" cy="926506"/>
          </a:xfrm>
          <a:prstGeom prst="rect">
            <a:avLst/>
          </a:prstGeom>
          <a:noFill/>
          <a:ln>
            <a:noFill/>
          </a:ln>
        </p:spPr>
      </p:pic>
    </p:spTree>
    <p:extLst>
      <p:ext uri="{BB962C8B-B14F-4D97-AF65-F5344CB8AC3E}">
        <p14:creationId xmlns:p14="http://schemas.microsoft.com/office/powerpoint/2010/main" val="3840791364"/>
      </p:ext>
    </p:extLst>
  </p:cSld>
  <p:clrMapOvr>
    <a:masterClrMapping/>
  </p:clrMapOvr>
  <p:transition spd="slow" advClick="0">
    <p:push dir="u"/>
  </p:transition>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4"/>
                </p:tgtEl>
              </p:cMediaNode>
            </p:audio>
            <p:seq concurrent="1" nextAc="seek">
              <p:cTn id="3" restart="whenNotActive" fill="hold" evtFilter="cancelBubble" nodeType="interactiveSeq">
                <p:stCondLst>
                  <p:cond evt="onClick" delay="0">
                    <p:tgtEl>
                      <p:spTgt spid="10"/>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966" fill="hold"/>
                                        <p:tgtEl>
                                          <p:spTgt spid="4"/>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155575" y="160338"/>
            <a:ext cx="8827060" cy="6576638"/>
            <a:chOff x="155575" y="160338"/>
            <a:chExt cx="8827060" cy="6576638"/>
          </a:xfrm>
        </p:grpSpPr>
        <p:sp>
          <p:nvSpPr>
            <p:cNvPr id="16" name="15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	</a:t>
              </a:r>
            </a:p>
          </p:txBody>
        </p:sp>
        <p:sp>
          <p:nvSpPr>
            <p:cNvPr id="7" name="6 Rectángulo"/>
            <p:cNvSpPr/>
            <p:nvPr/>
          </p:nvSpPr>
          <p:spPr>
            <a:xfrm>
              <a:off x="1143000" y="1296135"/>
              <a:ext cx="1173480" cy="1187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2" descr="Las vocales, plantilla para coll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3 CuadroTexto"/>
          <p:cNvSpPr txBox="1"/>
          <p:nvPr/>
        </p:nvSpPr>
        <p:spPr>
          <a:xfrm>
            <a:off x="307975" y="465138"/>
            <a:ext cx="8674660" cy="830997"/>
          </a:xfrm>
          <a:prstGeom prst="rect">
            <a:avLst/>
          </a:prstGeom>
          <a:noFill/>
        </p:spPr>
        <p:txBody>
          <a:bodyPr wrap="square" rtlCol="0">
            <a:spAutoFit/>
          </a:bodyPr>
          <a:lstStyle/>
          <a:p>
            <a:pPr algn="ctr"/>
            <a:r>
              <a:rPr lang="es-CL" sz="2400" dirty="0">
                <a:latin typeface="Century Gothic" pitchFamily="34" charset="0"/>
              </a:rPr>
              <a:t>HAZ CLIC EN TODAS LAS </a:t>
            </a:r>
            <a:r>
              <a:rPr lang="es-CL" sz="2400" b="1" dirty="0">
                <a:latin typeface="Century Gothic" pitchFamily="34" charset="0"/>
              </a:rPr>
              <a:t>PARTES DE LA CARA </a:t>
            </a:r>
            <a:r>
              <a:rPr lang="es-CL" sz="2400" dirty="0">
                <a:latin typeface="Century Gothic" pitchFamily="34" charset="0"/>
              </a:rPr>
              <a:t>QUE EMPIECEN CON LA VOCAL O</a:t>
            </a:r>
          </a:p>
        </p:txBody>
      </p:sp>
      <p:pic>
        <p:nvPicPr>
          <p:cNvPr id="5144" name="Picture 24" descr="Our Farm Animal Playdough Mats are a great fine motor activity, including 14 on the farm, brightly coloured playdough mats!  Our playdough mats are a great learning tool for various learning skills, as well as for helping develop your child’s fine motor skills.  First print out your files, then laminate. Finally, show your children how to roll out the playdough into a snake, then create the animal faces.  ♥ ♥ ♥ DELIVERY ♥ ♥ ♥  this is a PDF document that you download and print. Once payment h..."/>
          <p:cNvPicPr>
            <a:picLocks noChangeAspect="1" noChangeArrowheads="1"/>
          </p:cNvPicPr>
          <p:nvPr/>
        </p:nvPicPr>
        <p:blipFill rotWithShape="1">
          <a:blip r:embed="rId9">
            <a:extLst>
              <a:ext uri="{28A0092B-C50C-407E-A947-70E740481C1C}">
                <a14:useLocalDpi xmlns:a14="http://schemas.microsoft.com/office/drawing/2010/main" val="0"/>
              </a:ext>
            </a:extLst>
          </a:blip>
          <a:srcRect l="11572" t="7320" r="8995" b="5667"/>
          <a:stretch/>
        </p:blipFill>
        <p:spPr bwMode="auto">
          <a:xfrm>
            <a:off x="1330604" y="1463038"/>
            <a:ext cx="6629401" cy="5124621"/>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143000" y="1296135"/>
            <a:ext cx="1173480" cy="11879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p:cNvSpPr/>
          <p:nvPr/>
        </p:nvSpPr>
        <p:spPr>
          <a:xfrm>
            <a:off x="7391400" y="6263640"/>
            <a:ext cx="777240" cy="3240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122" name="ojos" descr="Resultado de imagen para ojos png | Ojos png, Color de ojos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64773" y="3568369"/>
            <a:ext cx="3561061" cy="128579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xmlns="" id="{59A6B9B6-687C-4CE3-BA9B-7FD54A2E5DF3}"/>
              </a:ext>
            </a:extLst>
          </p:cNvPr>
          <p:cNvGrpSpPr/>
          <p:nvPr/>
        </p:nvGrpSpPr>
        <p:grpSpPr>
          <a:xfrm>
            <a:off x="1463040" y="3577542"/>
            <a:ext cx="6316980" cy="1573578"/>
            <a:chOff x="1463040" y="3577542"/>
            <a:chExt cx="6316980" cy="1573578"/>
          </a:xfrm>
        </p:grpSpPr>
        <p:pic>
          <p:nvPicPr>
            <p:cNvPr id="5124" name="oreja 2" descr="APRENDEMOS LAS VOCALES - Pictoeduca"/>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463040" y="3577542"/>
              <a:ext cx="1065390" cy="1573578"/>
            </a:xfrm>
            <a:prstGeom prst="rect">
              <a:avLst/>
            </a:prstGeom>
            <a:noFill/>
            <a:extLst>
              <a:ext uri="{909E8E84-426E-40DD-AFC4-6F175D3DCCD1}">
                <a14:hiddenFill xmlns:a14="http://schemas.microsoft.com/office/drawing/2010/main">
                  <a:solidFill>
                    <a:srgbClr val="FFFFFF"/>
                  </a:solidFill>
                </a14:hiddenFill>
              </a:ext>
            </a:extLst>
          </p:spPr>
        </p:pic>
        <p:pic>
          <p:nvPicPr>
            <p:cNvPr id="13" name="oreja 1" descr="APRENDEMOS LAS VOCALES - Pictoeduca"/>
            <p:cNvPicPr>
              <a:picLocks noChangeAspect="1" noChangeArrowheads="1"/>
            </p:cNvPicPr>
            <p:nvPr/>
          </p:nvPicPr>
          <p:blipFill>
            <a:blip r:embed="rId11">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12081" flipH="1">
              <a:off x="6714630" y="3599748"/>
              <a:ext cx="1065390" cy="1538681"/>
            </a:xfrm>
            <a:prstGeom prst="rect">
              <a:avLst/>
            </a:prstGeom>
            <a:noFill/>
            <a:extLst>
              <a:ext uri="{909E8E84-426E-40DD-AFC4-6F175D3DCCD1}">
                <a14:hiddenFill xmlns:a14="http://schemas.microsoft.com/office/drawing/2010/main">
                  <a:solidFill>
                    <a:srgbClr val="FFFFFF"/>
                  </a:solidFill>
                </a14:hiddenFill>
              </a:ext>
            </a:extLst>
          </p:spPr>
        </p:pic>
      </p:grpSp>
      <p:pic>
        <p:nvPicPr>
          <p:cNvPr id="5128" name="nariz" descr="Narices Vectores, Ilustraciones Y Gráficos - 123RF"/>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2172" y="4260004"/>
            <a:ext cx="966262" cy="1188322"/>
          </a:xfrm>
          <a:prstGeom prst="rect">
            <a:avLst/>
          </a:prstGeom>
          <a:noFill/>
          <a:extLst>
            <a:ext uri="{909E8E84-426E-40DD-AFC4-6F175D3DCCD1}">
              <a14:hiddenFill xmlns:a14="http://schemas.microsoft.com/office/drawing/2010/main">
                <a:solidFill>
                  <a:srgbClr val="FFFFFF"/>
                </a:solidFill>
              </a14:hiddenFill>
            </a:ext>
          </a:extLst>
        </p:spPr>
      </p:pic>
      <p:pic>
        <p:nvPicPr>
          <p:cNvPr id="5130" name="boca" descr="Boca roja femenina - Descargar PNG/SVG transparente"/>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8779" b="19504"/>
          <a:stretch/>
        </p:blipFill>
        <p:spPr bwMode="auto">
          <a:xfrm>
            <a:off x="3759610" y="5583132"/>
            <a:ext cx="1801870" cy="680507"/>
          </a:xfrm>
          <a:prstGeom prst="rect">
            <a:avLst/>
          </a:prstGeom>
          <a:noFill/>
          <a:extLst>
            <a:ext uri="{909E8E84-426E-40DD-AFC4-6F175D3DCCD1}">
              <a14:hiddenFill xmlns:a14="http://schemas.microsoft.com/office/drawing/2010/main">
                <a:solidFill>
                  <a:srgbClr val="FFFFFF"/>
                </a:solidFill>
              </a14:hiddenFill>
            </a:ext>
          </a:extLst>
        </p:spPr>
      </p:pic>
      <p:pic>
        <p:nvPicPr>
          <p:cNvPr id="19" name="Sonido grabado">
            <a:hlinkClick r:id="" action="ppaction://media"/>
            <a:extLst>
              <a:ext uri="{FF2B5EF4-FFF2-40B4-BE49-F238E27FC236}">
                <a16:creationId xmlns:a16="http://schemas.microsoft.com/office/drawing/2014/main" xmlns="" id="{8ECA5ABB-4D7C-4939-A570-4B4FAE0C489C}"/>
              </a:ext>
            </a:extLst>
          </p:cNvPr>
          <p:cNvPicPr>
            <a:picLocks noChangeAspect="1"/>
          </p:cNvPicPr>
          <p:nvPr>
            <a:audioFile r:link="rId1"/>
            <p:extLst>
              <p:ext uri="{DAA4B4D4-6D71-4841-9C94-3DE7FCFB9230}">
                <p14:media xmlns:p14="http://schemas.microsoft.com/office/powerpoint/2010/main" r:embed="rId2">
                  <p14:trim st="1339" end="806.5531999999999"/>
                </p14:media>
              </p:ext>
            </p:extLst>
          </p:nvPr>
        </p:nvPicPr>
        <p:blipFill>
          <a:blip r:embed="rId14"/>
          <a:stretch>
            <a:fillRect/>
          </a:stretch>
        </p:blipFill>
        <p:spPr>
          <a:xfrm>
            <a:off x="684794" y="3944736"/>
            <a:ext cx="609600" cy="609600"/>
          </a:xfrm>
          <a:prstGeom prst="rect">
            <a:avLst/>
          </a:prstGeom>
        </p:spPr>
      </p:pic>
      <p:pic>
        <p:nvPicPr>
          <p:cNvPr id="20" name="Sonido grabado">
            <a:hlinkClick r:id="" action="ppaction://media"/>
            <a:extLst>
              <a:ext uri="{FF2B5EF4-FFF2-40B4-BE49-F238E27FC236}">
                <a16:creationId xmlns:a16="http://schemas.microsoft.com/office/drawing/2014/main" xmlns="" id="{E5431D21-EA16-45F7-9266-6B5CC4F08E2D}"/>
              </a:ext>
            </a:extLst>
          </p:cNvPr>
          <p:cNvPicPr>
            <a:picLocks noChangeAspect="1"/>
          </p:cNvPicPr>
          <p:nvPr>
            <a:audioFile r:link="rId1"/>
            <p:extLst>
              <p:ext uri="{DAA4B4D4-6D71-4841-9C94-3DE7FCFB9230}">
                <p14:media xmlns:p14="http://schemas.microsoft.com/office/powerpoint/2010/main" r:embed="rId3">
                  <p14:trim st="1669" end="872.3129"/>
                </p14:media>
              </p:ext>
            </p:extLst>
          </p:nvPr>
        </p:nvPicPr>
        <p:blipFill>
          <a:blip r:embed="rId14"/>
          <a:stretch>
            <a:fillRect/>
          </a:stretch>
        </p:blipFill>
        <p:spPr>
          <a:xfrm>
            <a:off x="5159977" y="4806512"/>
            <a:ext cx="609600" cy="609600"/>
          </a:xfrm>
          <a:prstGeom prst="rect">
            <a:avLst/>
          </a:prstGeom>
        </p:spPr>
      </p:pic>
      <p:pic>
        <p:nvPicPr>
          <p:cNvPr id="21" name="Boca">
            <a:hlinkClick r:id="" action="ppaction://media"/>
            <a:extLst>
              <a:ext uri="{FF2B5EF4-FFF2-40B4-BE49-F238E27FC236}">
                <a16:creationId xmlns:a16="http://schemas.microsoft.com/office/drawing/2014/main" xmlns="" id="{F0F4397F-6C9F-4ED6-BDB7-F58AB69F51BE}"/>
              </a:ext>
            </a:extLst>
          </p:cNvPr>
          <p:cNvPicPr>
            <a:picLocks noChangeAspect="1"/>
          </p:cNvPicPr>
          <p:nvPr>
            <a:audioFile r:link="rId1"/>
            <p:extLst>
              <p:ext uri="{DAA4B4D4-6D71-4841-9C94-3DE7FCFB9230}">
                <p14:media xmlns:p14="http://schemas.microsoft.com/office/powerpoint/2010/main" r:embed="rId4">
                  <p14:trim st="1554" end="988.2108"/>
                </p14:media>
              </p:ext>
            </p:extLst>
          </p:nvPr>
        </p:nvPicPr>
        <p:blipFill>
          <a:blip r:embed="rId14"/>
          <a:stretch>
            <a:fillRect/>
          </a:stretch>
        </p:blipFill>
        <p:spPr>
          <a:xfrm>
            <a:off x="5768984" y="5720913"/>
            <a:ext cx="609600" cy="609600"/>
          </a:xfrm>
          <a:prstGeom prst="rect">
            <a:avLst/>
          </a:prstGeom>
        </p:spPr>
      </p:pic>
      <p:pic>
        <p:nvPicPr>
          <p:cNvPr id="22" name="Ojos">
            <a:hlinkClick r:id="" action="ppaction://media"/>
            <a:extLst>
              <a:ext uri="{FF2B5EF4-FFF2-40B4-BE49-F238E27FC236}">
                <a16:creationId xmlns:a16="http://schemas.microsoft.com/office/drawing/2014/main" xmlns="" id="{48008F1D-313D-4FEE-8778-072BEC5BF9DA}"/>
              </a:ext>
            </a:extLst>
          </p:cNvPr>
          <p:cNvPicPr>
            <a:picLocks noChangeAspect="1"/>
          </p:cNvPicPr>
          <p:nvPr>
            <a:audioFile r:link="rId1"/>
            <p:extLst>
              <p:ext uri="{DAA4B4D4-6D71-4841-9C94-3DE7FCFB9230}">
                <p14:media xmlns:p14="http://schemas.microsoft.com/office/powerpoint/2010/main" r:embed="rId5">
                  <p14:trim st="1089" end="414.6326"/>
                </p14:media>
              </p:ext>
            </p:extLst>
          </p:nvPr>
        </p:nvPicPr>
        <p:blipFill>
          <a:blip r:embed="rId14"/>
          <a:stretch>
            <a:fillRect/>
          </a:stretch>
        </p:blipFill>
        <p:spPr>
          <a:xfrm>
            <a:off x="4340503" y="3004466"/>
            <a:ext cx="609600" cy="609600"/>
          </a:xfrm>
          <a:prstGeom prst="rect">
            <a:avLst/>
          </a:prstGeom>
        </p:spPr>
      </p:pic>
      <p:pic>
        <p:nvPicPr>
          <p:cNvPr id="23" name="Pelo">
            <a:hlinkClick r:id="" action="ppaction://media"/>
            <a:extLst>
              <a:ext uri="{FF2B5EF4-FFF2-40B4-BE49-F238E27FC236}">
                <a16:creationId xmlns:a16="http://schemas.microsoft.com/office/drawing/2014/main" xmlns="" id="{7552801F-A6A1-4948-9EEE-102DE075E177}"/>
              </a:ext>
            </a:extLst>
          </p:cNvPr>
          <p:cNvPicPr>
            <a:picLocks noChangeAspect="1"/>
          </p:cNvPicPr>
          <p:nvPr>
            <a:audioFile r:link="rId1"/>
            <p:extLst>
              <p:ext uri="{DAA4B4D4-6D71-4841-9C94-3DE7FCFB9230}">
                <p14:media xmlns:p14="http://schemas.microsoft.com/office/powerpoint/2010/main" r:embed="rId6">
                  <p14:trim st="1179" end="1026.9546"/>
                </p14:media>
              </p:ext>
            </p:extLst>
          </p:nvPr>
        </p:nvPicPr>
        <p:blipFill>
          <a:blip r:embed="rId14"/>
          <a:stretch>
            <a:fillRect/>
          </a:stretch>
        </p:blipFill>
        <p:spPr>
          <a:xfrm>
            <a:off x="4857051" y="1682970"/>
            <a:ext cx="609600" cy="609600"/>
          </a:xfrm>
          <a:prstGeom prst="rect">
            <a:avLst/>
          </a:prstGeom>
        </p:spPr>
      </p:pic>
      <p:grpSp>
        <p:nvGrpSpPr>
          <p:cNvPr id="24" name="Grupo 23">
            <a:extLst>
              <a:ext uri="{FF2B5EF4-FFF2-40B4-BE49-F238E27FC236}">
                <a16:creationId xmlns:a16="http://schemas.microsoft.com/office/drawing/2014/main" xmlns="" id="{84E9804F-DC82-4926-AC39-03124998973E}"/>
              </a:ext>
            </a:extLst>
          </p:cNvPr>
          <p:cNvGrpSpPr/>
          <p:nvPr/>
        </p:nvGrpSpPr>
        <p:grpSpPr>
          <a:xfrm>
            <a:off x="7902424" y="5862804"/>
            <a:ext cx="894796" cy="654635"/>
            <a:chOff x="7997990" y="5927159"/>
            <a:chExt cx="894796" cy="654635"/>
          </a:xfrm>
        </p:grpSpPr>
        <p:pic>
          <p:nvPicPr>
            <p:cNvPr id="25" name="Picture 2" descr="Flecha Botón Navegación - Gráficos vectoriales gratis en Pixabay">
              <a:hlinkClick r:id="" action="ppaction://hlinkshowjump?jump=nextslide"/>
              <a:extLst>
                <a:ext uri="{FF2B5EF4-FFF2-40B4-BE49-F238E27FC236}">
                  <a16:creationId xmlns:a16="http://schemas.microsoft.com/office/drawing/2014/main" xmlns="" id="{E71A0AA5-A561-4927-BCFB-572C09E9AB43}"/>
                </a:ext>
              </a:extLst>
            </p:cNvPr>
            <p:cNvPicPr>
              <a:picLocks noChangeAspect="1" noChangeArrowheads="1"/>
            </p:cNvPicPr>
            <p:nvPr/>
          </p:nvPicPr>
          <p:blipFill>
            <a:blip r:embed="rId1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hlinkClick r:id="" action="ppaction://hlinkshowjump?jump=nextslide"/>
              <a:extLst>
                <a:ext uri="{FF2B5EF4-FFF2-40B4-BE49-F238E27FC236}">
                  <a16:creationId xmlns:a16="http://schemas.microsoft.com/office/drawing/2014/main" xmlns="" id="{2D0933FF-EA5D-4B6F-807F-A694FD684A90}"/>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spTree>
    <p:extLst>
      <p:ext uri="{BB962C8B-B14F-4D97-AF65-F5344CB8AC3E}">
        <p14:creationId xmlns:p14="http://schemas.microsoft.com/office/powerpoint/2010/main" val="509592637"/>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5122"/>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2"/>
                                        </p:tgtEl>
                                      </p:cBhvr>
                                    </p:animEffect>
                                    <p:animScale>
                                      <p:cBhvr>
                                        <p:cTn id="7" dur="250" autoRev="1" fill="hold"/>
                                        <p:tgtEl>
                                          <p:spTgt spid="5122"/>
                                        </p:tgtEl>
                                      </p:cBhvr>
                                      <p:by x="105000" y="105000"/>
                                    </p:animScale>
                                  </p:childTnLst>
                                </p:cTn>
                              </p:par>
                              <p:par>
                                <p:cTn id="8" presetID="1" presetClass="mediacall" presetSubtype="0" fill="hold" nodeType="withEffect">
                                  <p:stCondLst>
                                    <p:cond delay="0"/>
                                  </p:stCondLst>
                                  <p:childTnLst>
                                    <p:cmd type="call" cmd="playFrom(0.0)">
                                      <p:cBhvr>
                                        <p:cTn id="9" dur="2268" fill="hold"/>
                                        <p:tgtEl>
                                          <p:spTgt spid="22"/>
                                        </p:tgtEl>
                                      </p:cBhvr>
                                    </p:cmd>
                                  </p:childTnLst>
                                </p:cTn>
                              </p:par>
                            </p:childTnLst>
                          </p:cTn>
                        </p:par>
                      </p:childTnLst>
                    </p:cTn>
                  </p:par>
                </p:childTnLst>
              </p:cTn>
              <p:nextCondLst>
                <p:cond evt="onClick" delay="0">
                  <p:tgtEl>
                    <p:spTgt spid="5122"/>
                  </p:tgtEl>
                </p:cond>
              </p:nextCondLst>
            </p:seq>
            <p:seq concurrent="1" nextAc="seek">
              <p:cTn id="10" restart="whenNotActive" fill="hold" evtFilter="cancelBubble" nodeType="interactiveSeq">
                <p:stCondLst>
                  <p:cond evt="onClick" delay="0">
                    <p:tgtEl>
                      <p:spTgt spid="5128"/>
                    </p:tgtEl>
                  </p:cond>
                </p:stCondLst>
                <p:endSync evt="end" delay="0">
                  <p:rtn val="all"/>
                </p:endSync>
                <p:childTnLst>
                  <p:par>
                    <p:cTn id="11" fill="hold">
                      <p:stCondLst>
                        <p:cond delay="0"/>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128"/>
                                        </p:tgtEl>
                                        <p:attrNameLst>
                                          <p:attrName>r</p:attrName>
                                        </p:attrNameLst>
                                      </p:cBhvr>
                                    </p:animRot>
                                    <p:animRot by="-240000">
                                      <p:cBhvr>
                                        <p:cTn id="15" dur="200" fill="hold">
                                          <p:stCondLst>
                                            <p:cond delay="200"/>
                                          </p:stCondLst>
                                        </p:cTn>
                                        <p:tgtEl>
                                          <p:spTgt spid="5128"/>
                                        </p:tgtEl>
                                        <p:attrNameLst>
                                          <p:attrName>r</p:attrName>
                                        </p:attrNameLst>
                                      </p:cBhvr>
                                    </p:animRot>
                                    <p:animRot by="240000">
                                      <p:cBhvr>
                                        <p:cTn id="16" dur="200" fill="hold">
                                          <p:stCondLst>
                                            <p:cond delay="400"/>
                                          </p:stCondLst>
                                        </p:cTn>
                                        <p:tgtEl>
                                          <p:spTgt spid="5128"/>
                                        </p:tgtEl>
                                        <p:attrNameLst>
                                          <p:attrName>r</p:attrName>
                                        </p:attrNameLst>
                                      </p:cBhvr>
                                    </p:animRot>
                                    <p:animRot by="-240000">
                                      <p:cBhvr>
                                        <p:cTn id="17" dur="200" fill="hold">
                                          <p:stCondLst>
                                            <p:cond delay="600"/>
                                          </p:stCondLst>
                                        </p:cTn>
                                        <p:tgtEl>
                                          <p:spTgt spid="5128"/>
                                        </p:tgtEl>
                                        <p:attrNameLst>
                                          <p:attrName>r</p:attrName>
                                        </p:attrNameLst>
                                      </p:cBhvr>
                                    </p:animRot>
                                    <p:animRot by="120000">
                                      <p:cBhvr>
                                        <p:cTn id="18" dur="200" fill="hold">
                                          <p:stCondLst>
                                            <p:cond delay="800"/>
                                          </p:stCondLst>
                                        </p:cTn>
                                        <p:tgtEl>
                                          <p:spTgt spid="5128"/>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8" name="explode.wav"/>
                                        </p:tgtEl>
                                      </p:cMediaNode>
                                    </p:audio>
                                  </p:subTnLst>
                                </p:cTn>
                              </p:par>
                            </p:childTnLst>
                          </p:cTn>
                        </p:par>
                        <p:par>
                          <p:cTn id="19" fill="hold">
                            <p:stCondLst>
                              <p:cond delay="1000"/>
                            </p:stCondLst>
                            <p:childTnLst>
                              <p:par>
                                <p:cTn id="20" presetID="1" presetClass="mediacall" presetSubtype="0" fill="hold" nodeType="afterEffect">
                                  <p:stCondLst>
                                    <p:cond delay="0"/>
                                  </p:stCondLst>
                                  <p:childTnLst>
                                    <p:cmd type="call" cmd="playFrom(0.0)">
                                      <p:cBhvr>
                                        <p:cTn id="21" dur="1091" fill="hold"/>
                                        <p:tgtEl>
                                          <p:spTgt spid="20"/>
                                        </p:tgtEl>
                                      </p:cBhvr>
                                    </p:cmd>
                                  </p:childTnLst>
                                </p:cTn>
                              </p:par>
                            </p:childTnLst>
                          </p:cTn>
                        </p:par>
                      </p:childTnLst>
                    </p:cTn>
                  </p:par>
                </p:childTnLst>
              </p:cTn>
              <p:nextCondLst>
                <p:cond evt="onClick" delay="0">
                  <p:tgtEl>
                    <p:spTgt spid="5128"/>
                  </p:tgtEl>
                </p:cond>
              </p:nextCondLst>
            </p:seq>
            <p:seq concurrent="1" nextAc="seek">
              <p:cTn id="22" restart="whenNotActive" fill="hold" evtFilter="cancelBubble" nodeType="interactiveSeq">
                <p:stCondLst>
                  <p:cond evt="onClick" delay="0">
                    <p:tgtEl>
                      <p:spTgt spid="5130"/>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5130"/>
                                        </p:tgtEl>
                                        <p:attrNameLst>
                                          <p:attrName>r</p:attrName>
                                        </p:attrNameLst>
                                      </p:cBhvr>
                                    </p:animRot>
                                    <p:animRot by="-240000">
                                      <p:cBhvr>
                                        <p:cTn id="27" dur="200" fill="hold">
                                          <p:stCondLst>
                                            <p:cond delay="200"/>
                                          </p:stCondLst>
                                        </p:cTn>
                                        <p:tgtEl>
                                          <p:spTgt spid="5130"/>
                                        </p:tgtEl>
                                        <p:attrNameLst>
                                          <p:attrName>r</p:attrName>
                                        </p:attrNameLst>
                                      </p:cBhvr>
                                    </p:animRot>
                                    <p:animRot by="240000">
                                      <p:cBhvr>
                                        <p:cTn id="28" dur="200" fill="hold">
                                          <p:stCondLst>
                                            <p:cond delay="400"/>
                                          </p:stCondLst>
                                        </p:cTn>
                                        <p:tgtEl>
                                          <p:spTgt spid="5130"/>
                                        </p:tgtEl>
                                        <p:attrNameLst>
                                          <p:attrName>r</p:attrName>
                                        </p:attrNameLst>
                                      </p:cBhvr>
                                    </p:animRot>
                                    <p:animRot by="-240000">
                                      <p:cBhvr>
                                        <p:cTn id="29" dur="200" fill="hold">
                                          <p:stCondLst>
                                            <p:cond delay="600"/>
                                          </p:stCondLst>
                                        </p:cTn>
                                        <p:tgtEl>
                                          <p:spTgt spid="5130"/>
                                        </p:tgtEl>
                                        <p:attrNameLst>
                                          <p:attrName>r</p:attrName>
                                        </p:attrNameLst>
                                      </p:cBhvr>
                                    </p:animRot>
                                    <p:animRot by="120000">
                                      <p:cBhvr>
                                        <p:cTn id="30" dur="200" fill="hold">
                                          <p:stCondLst>
                                            <p:cond delay="800"/>
                                          </p:stCondLst>
                                        </p:cTn>
                                        <p:tgtEl>
                                          <p:spTgt spid="5130"/>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8" name="explode.wav"/>
                                        </p:tgtEl>
                                      </p:cMediaNode>
                                    </p:audio>
                                  </p:subTnLst>
                                </p:cTn>
                              </p:par>
                            </p:childTnLst>
                          </p:cTn>
                        </p:par>
                        <p:par>
                          <p:cTn id="31" fill="hold">
                            <p:stCondLst>
                              <p:cond delay="1000"/>
                            </p:stCondLst>
                            <p:childTnLst>
                              <p:par>
                                <p:cTn id="32" presetID="1" presetClass="mediacall" presetSubtype="0" fill="hold" nodeType="afterEffect">
                                  <p:stCondLst>
                                    <p:cond delay="0"/>
                                  </p:stCondLst>
                                  <p:childTnLst>
                                    <p:cmd type="call" cmd="playFrom(0.0)">
                                      <p:cBhvr>
                                        <p:cTn id="33" dur="765" fill="hold"/>
                                        <p:tgtEl>
                                          <p:spTgt spid="21"/>
                                        </p:tgtEl>
                                      </p:cBhvr>
                                    </p:cmd>
                                  </p:childTnLst>
                                </p:cTn>
                              </p:par>
                            </p:childTnLst>
                          </p:cTn>
                        </p:par>
                      </p:childTnLst>
                    </p:cTn>
                  </p:par>
                </p:childTnLst>
              </p:cTn>
              <p:nextCondLst>
                <p:cond evt="onClick" delay="0">
                  <p:tgtEl>
                    <p:spTgt spid="5130"/>
                  </p:tgtEl>
                </p:cond>
              </p:nextCondLst>
            </p:seq>
            <p:audio>
              <p:cMediaNode vol="80000" showWhenStopped="0">
                <p:cTn id="34" fill="hold" display="0">
                  <p:stCondLst>
                    <p:cond delay="indefinite"/>
                  </p:stCondLst>
                  <p:endCondLst>
                    <p:cond evt="onStopAudio" delay="0">
                      <p:tgtEl>
                        <p:sldTgt/>
                      </p:tgtEl>
                    </p:cond>
                  </p:endCondLst>
                </p:cTn>
                <p:tgtEl>
                  <p:spTgt spid="19"/>
                </p:tgtEl>
              </p:cMediaNode>
            </p:audio>
            <p:audio>
              <p:cMediaNode vol="80000" showWhenStopped="0">
                <p:cTn id="35" fill="hold" display="0">
                  <p:stCondLst>
                    <p:cond delay="indefinite"/>
                  </p:stCondLst>
                  <p:endCondLst>
                    <p:cond evt="onStopAudio" delay="0">
                      <p:tgtEl>
                        <p:sldTgt/>
                      </p:tgtEl>
                    </p:cond>
                  </p:endCondLst>
                </p:cTn>
                <p:tgtEl>
                  <p:spTgt spid="20"/>
                </p:tgtEl>
              </p:cMediaNode>
            </p:audio>
            <p:audio>
              <p:cMediaNode vol="80000" showWhenStopped="0">
                <p:cTn id="36" fill="hold" display="0">
                  <p:stCondLst>
                    <p:cond delay="indefinite"/>
                  </p:stCondLst>
                  <p:endCondLst>
                    <p:cond evt="onStopAudio" delay="0">
                      <p:tgtEl>
                        <p:sldTgt/>
                      </p:tgtEl>
                    </p:cond>
                  </p:endCondLst>
                </p:cTn>
                <p:tgtEl>
                  <p:spTgt spid="21"/>
                </p:tgtEl>
              </p:cMediaNode>
            </p:audio>
            <p:audio>
              <p:cMediaNode vol="80000" showWhenStopped="0">
                <p:cTn id="37" fill="hold" display="0">
                  <p:stCondLst>
                    <p:cond delay="indefinite"/>
                  </p:stCondLst>
                  <p:endCondLst>
                    <p:cond evt="onStopAudio" delay="0">
                      <p:tgtEl>
                        <p:sldTgt/>
                      </p:tgtEl>
                    </p:cond>
                  </p:endCondLst>
                </p:cTn>
                <p:tgtEl>
                  <p:spTgt spid="22"/>
                </p:tgtEl>
              </p:cMediaNode>
            </p:audio>
            <p:audio>
              <p:cMediaNode vol="80000" showWhenStopped="0">
                <p:cTn id="38" fill="hold" display="0">
                  <p:stCondLst>
                    <p:cond delay="indefinite"/>
                  </p:stCondLst>
                  <p:endCondLst>
                    <p:cond evt="onStopAudio" delay="0">
                      <p:tgtEl>
                        <p:sldTgt/>
                      </p:tgtEl>
                    </p:cond>
                  </p:endCondLst>
                </p:cTn>
                <p:tgtEl>
                  <p:spTgt spid="23"/>
                </p:tgtEl>
              </p:cMediaNode>
            </p:audio>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544" fill="hold"/>
                                        <p:tgtEl>
                                          <p:spTgt spid="23"/>
                                        </p:tgtEl>
                                      </p:cBhvr>
                                    </p:cmd>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11"/>
                                        </p:tgtEl>
                                      </p:cBhvr>
                                    </p:animEffect>
                                    <p:animScale>
                                      <p:cBhvr>
                                        <p:cTn id="49" dur="250" autoRev="1" fill="hold"/>
                                        <p:tgtEl>
                                          <p:spTgt spid="11"/>
                                        </p:tgtEl>
                                      </p:cBhvr>
                                      <p:by x="105000" y="105000"/>
                                    </p:animScale>
                                  </p:childTnLst>
                                </p:cTn>
                              </p:par>
                              <p:par>
                                <p:cTn id="50" presetID="1" presetClass="mediacall" presetSubtype="0" fill="hold" nodeType="withEffect">
                                  <p:stCondLst>
                                    <p:cond delay="0"/>
                                  </p:stCondLst>
                                  <p:childTnLst>
                                    <p:cmd type="call" cmd="playFrom(0.0)">
                                      <p:cBhvr>
                                        <p:cTn id="51" dur="1301" fill="hold"/>
                                        <p:tgtEl>
                                          <p:spTgt spid="19"/>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	</a:t>
            </a:r>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2" descr="Las vocales, plantilla para coll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3 CuadroTexto"/>
          <p:cNvSpPr txBox="1"/>
          <p:nvPr/>
        </p:nvSpPr>
        <p:spPr>
          <a:xfrm>
            <a:off x="307975" y="465138"/>
            <a:ext cx="8674660" cy="830997"/>
          </a:xfrm>
          <a:prstGeom prst="rect">
            <a:avLst/>
          </a:prstGeom>
          <a:noFill/>
        </p:spPr>
        <p:txBody>
          <a:bodyPr wrap="square" rtlCol="0">
            <a:spAutoFit/>
          </a:bodyPr>
          <a:lstStyle/>
          <a:p>
            <a:pPr algn="ctr"/>
            <a:r>
              <a:rPr lang="es-CL" sz="2400" dirty="0">
                <a:latin typeface="Century Gothic" pitchFamily="34" charset="0"/>
              </a:rPr>
              <a:t>HAZ CLIC EN TODOS LOS </a:t>
            </a:r>
            <a:r>
              <a:rPr lang="es-CL" sz="2400" b="1" dirty="0">
                <a:latin typeface="Century Gothic" pitchFamily="34" charset="0"/>
              </a:rPr>
              <a:t>ANIMALES</a:t>
            </a:r>
            <a:r>
              <a:rPr lang="es-CL" sz="2400" dirty="0">
                <a:latin typeface="Century Gothic" pitchFamily="34" charset="0"/>
              </a:rPr>
              <a:t> QUE EMPIECEN CON LA VOCAL O</a:t>
            </a:r>
          </a:p>
        </p:txBody>
      </p:sp>
      <p:pic>
        <p:nvPicPr>
          <p:cNvPr id="2056" name="Picture 8" descr="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7974" y="1493519"/>
            <a:ext cx="8515985" cy="50413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nimales De Dibujos Animados, Avicultura Y Ganaderia, Animales De ..."/>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129846" y="3174265"/>
            <a:ext cx="1233169" cy="125403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n sobre Dibujos de Maria Ángelina en CLIPART GUSANITOS ..."/>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78296" y="4867104"/>
            <a:ext cx="1013946" cy="128742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Abejas animadas png 2 » PNG Imag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53895" y="2080098"/>
            <a:ext cx="711156" cy="75454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Dibujos animados de elefantes - Descargar PNG/SVG transparent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2028" b="13337"/>
          <a:stretch/>
        </p:blipFill>
        <p:spPr bwMode="auto">
          <a:xfrm>
            <a:off x="2101924" y="3706053"/>
            <a:ext cx="1752600" cy="130803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Dibujos animados de animales ardilla - Descargar PNG/SVG transparen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645305" y="4721040"/>
            <a:ext cx="1255458" cy="1255458"/>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baby bear png - Pesquisa Google | Boy baby shower ideas, Osos ..."/>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5030" y="4867104"/>
            <a:ext cx="1200403" cy="1456556"/>
          </a:xfrm>
          <a:prstGeom prst="rect">
            <a:avLst/>
          </a:prstGeom>
          <a:noFill/>
          <a:extLst>
            <a:ext uri="{909E8E84-426E-40DD-AFC4-6F175D3DCCD1}">
              <a14:hiddenFill xmlns:a14="http://schemas.microsoft.com/office/drawing/2010/main">
                <a:solidFill>
                  <a:srgbClr val="FFFFFF"/>
                </a:solidFill>
              </a14:hiddenFill>
            </a:ext>
          </a:extLst>
        </p:spPr>
      </p:pic>
      <p:pic>
        <p:nvPicPr>
          <p:cNvPr id="7" name="Abeja">
            <a:hlinkClick r:id="" action="ppaction://media"/>
            <a:extLst>
              <a:ext uri="{FF2B5EF4-FFF2-40B4-BE49-F238E27FC236}">
                <a16:creationId xmlns:a16="http://schemas.microsoft.com/office/drawing/2014/main" xmlns="" id="{23BC6900-0E63-47A9-B9B5-57FF4BC67E8C}"/>
              </a:ext>
            </a:extLst>
          </p:cNvPr>
          <p:cNvPicPr>
            <a:picLocks noChangeAspect="1"/>
          </p:cNvPicPr>
          <p:nvPr>
            <a:audioFile r:link="rId1"/>
            <p:extLst>
              <p:ext uri="{DAA4B4D4-6D71-4841-9C94-3DE7FCFB9230}">
                <p14:media xmlns:p14="http://schemas.microsoft.com/office/powerpoint/2010/main" r:embed="rId2">
                  <p14:trim end="880.8911000000001"/>
                </p14:media>
              </p:ext>
            </p:extLst>
          </p:nvPr>
        </p:nvPicPr>
        <p:blipFill>
          <a:blip r:embed="rId17"/>
          <a:stretch>
            <a:fillRect/>
          </a:stretch>
        </p:blipFill>
        <p:spPr>
          <a:xfrm>
            <a:off x="2055451" y="1394298"/>
            <a:ext cx="609600" cy="609600"/>
          </a:xfrm>
          <a:prstGeom prst="rect">
            <a:avLst/>
          </a:prstGeom>
        </p:spPr>
      </p:pic>
      <p:pic>
        <p:nvPicPr>
          <p:cNvPr id="8" name="Obeja">
            <a:hlinkClick r:id="" action="ppaction://media"/>
            <a:extLst>
              <a:ext uri="{FF2B5EF4-FFF2-40B4-BE49-F238E27FC236}">
                <a16:creationId xmlns:a16="http://schemas.microsoft.com/office/drawing/2014/main" xmlns="" id="{F261E281-80E9-4EAB-9FCC-12DB9649A1E2}"/>
              </a:ext>
            </a:extLst>
          </p:cNvPr>
          <p:cNvPicPr>
            <a:picLocks noChangeAspect="1"/>
          </p:cNvPicPr>
          <p:nvPr>
            <a:audioFile r:link="rId1"/>
            <p:extLst>
              <p:ext uri="{DAA4B4D4-6D71-4841-9C94-3DE7FCFB9230}">
                <p14:media xmlns:p14="http://schemas.microsoft.com/office/powerpoint/2010/main" r:embed="rId3">
                  <p14:trim st="692" end="632.0113"/>
                </p14:media>
              </p:ext>
            </p:extLst>
          </p:nvPr>
        </p:nvPicPr>
        <p:blipFill>
          <a:blip r:embed="rId17"/>
          <a:stretch>
            <a:fillRect/>
          </a:stretch>
        </p:blipFill>
        <p:spPr>
          <a:xfrm>
            <a:off x="5766900" y="2567757"/>
            <a:ext cx="609600" cy="609600"/>
          </a:xfrm>
          <a:prstGeom prst="rect">
            <a:avLst/>
          </a:prstGeom>
        </p:spPr>
      </p:pic>
      <p:pic>
        <p:nvPicPr>
          <p:cNvPr id="11" name="Elefante">
            <a:hlinkClick r:id="" action="ppaction://media"/>
            <a:extLst>
              <a:ext uri="{FF2B5EF4-FFF2-40B4-BE49-F238E27FC236}">
                <a16:creationId xmlns:a16="http://schemas.microsoft.com/office/drawing/2014/main" xmlns="" id="{3750AA54-1A2C-4DE2-8D9D-0941425DE2EA}"/>
              </a:ext>
            </a:extLst>
          </p:cNvPr>
          <p:cNvPicPr>
            <a:picLocks noChangeAspect="1"/>
          </p:cNvPicPr>
          <p:nvPr>
            <a:audioFile r:link="rId1"/>
            <p:extLst>
              <p:ext uri="{DAA4B4D4-6D71-4841-9C94-3DE7FCFB9230}">
                <p14:media xmlns:p14="http://schemas.microsoft.com/office/powerpoint/2010/main" r:embed="rId4">
                  <p14:trim st="1236" end="562.4331"/>
                </p14:media>
              </p:ext>
            </p:extLst>
          </p:nvPr>
        </p:nvPicPr>
        <p:blipFill>
          <a:blip r:embed="rId17"/>
          <a:stretch>
            <a:fillRect/>
          </a:stretch>
        </p:blipFill>
        <p:spPr>
          <a:xfrm>
            <a:off x="1475231" y="3952704"/>
            <a:ext cx="609600" cy="609600"/>
          </a:xfrm>
          <a:prstGeom prst="rect">
            <a:avLst/>
          </a:prstGeom>
        </p:spPr>
      </p:pic>
      <p:pic>
        <p:nvPicPr>
          <p:cNvPr id="13" name="oso">
            <a:hlinkClick r:id="" action="ppaction://media"/>
            <a:extLst>
              <a:ext uri="{FF2B5EF4-FFF2-40B4-BE49-F238E27FC236}">
                <a16:creationId xmlns:a16="http://schemas.microsoft.com/office/drawing/2014/main" xmlns="" id="{86496018-FEB5-4B4C-9F3A-8E8231DDEBA0}"/>
              </a:ext>
            </a:extLst>
          </p:cNvPr>
          <p:cNvPicPr>
            <a:picLocks noChangeAspect="1"/>
          </p:cNvPicPr>
          <p:nvPr>
            <a:audioFile r:link="rId1"/>
            <p:extLst>
              <p:ext uri="{DAA4B4D4-6D71-4841-9C94-3DE7FCFB9230}">
                <p14:media xmlns:p14="http://schemas.microsoft.com/office/powerpoint/2010/main" r:embed="rId5">
                  <p14:trim st="1122" end="213.0362"/>
                </p14:media>
              </p:ext>
            </p:extLst>
          </p:nvPr>
        </p:nvPicPr>
        <p:blipFill>
          <a:blip r:embed="rId17"/>
          <a:stretch>
            <a:fillRect/>
          </a:stretch>
        </p:blipFill>
        <p:spPr>
          <a:xfrm>
            <a:off x="2054754" y="5663600"/>
            <a:ext cx="609600" cy="609600"/>
          </a:xfrm>
          <a:prstGeom prst="rect">
            <a:avLst/>
          </a:prstGeom>
        </p:spPr>
      </p:pic>
      <p:pic>
        <p:nvPicPr>
          <p:cNvPr id="18" name="Ardilla">
            <a:hlinkClick r:id="" action="ppaction://media"/>
            <a:extLst>
              <a:ext uri="{FF2B5EF4-FFF2-40B4-BE49-F238E27FC236}">
                <a16:creationId xmlns:a16="http://schemas.microsoft.com/office/drawing/2014/main" xmlns="" id="{500403A5-1A5D-4A99-B5DF-A4796FE3B37B}"/>
              </a:ext>
            </a:extLst>
          </p:cNvPr>
          <p:cNvPicPr>
            <a:picLocks noChangeAspect="1"/>
          </p:cNvPicPr>
          <p:nvPr>
            <a:audioFile r:link="rId1"/>
            <p:extLst>
              <p:ext uri="{DAA4B4D4-6D71-4841-9C94-3DE7FCFB9230}">
                <p14:media xmlns:p14="http://schemas.microsoft.com/office/powerpoint/2010/main" r:embed="rId6">
                  <p14:trim st="820" end="832.9546"/>
                </p14:media>
              </p:ext>
            </p:extLst>
          </p:nvPr>
        </p:nvPicPr>
        <p:blipFill>
          <a:blip r:embed="rId17"/>
          <a:stretch>
            <a:fillRect/>
          </a:stretch>
        </p:blipFill>
        <p:spPr>
          <a:xfrm>
            <a:off x="5202394" y="5956882"/>
            <a:ext cx="609600" cy="609600"/>
          </a:xfrm>
          <a:prstGeom prst="rect">
            <a:avLst/>
          </a:prstGeom>
        </p:spPr>
      </p:pic>
      <p:pic>
        <p:nvPicPr>
          <p:cNvPr id="21" name="Oruga">
            <a:hlinkClick r:id="" action="ppaction://media"/>
            <a:extLst>
              <a:ext uri="{FF2B5EF4-FFF2-40B4-BE49-F238E27FC236}">
                <a16:creationId xmlns:a16="http://schemas.microsoft.com/office/drawing/2014/main" xmlns="" id="{81FE2136-0116-4B03-87E8-F4C70CBF044A}"/>
              </a:ext>
            </a:extLst>
          </p:cNvPr>
          <p:cNvPicPr>
            <a:picLocks noChangeAspect="1"/>
          </p:cNvPicPr>
          <p:nvPr>
            <a:audioFile r:link="rId1"/>
            <p:extLst>
              <p:ext uri="{DAA4B4D4-6D71-4841-9C94-3DE7FCFB9230}">
                <p14:media xmlns:p14="http://schemas.microsoft.com/office/powerpoint/2010/main" r:embed="rId7">
                  <p14:trim end="628.0748"/>
                </p14:media>
              </p:ext>
            </p:extLst>
          </p:nvPr>
        </p:nvPicPr>
        <p:blipFill>
          <a:blip r:embed="rId17"/>
          <a:stretch>
            <a:fillRect/>
          </a:stretch>
        </p:blipFill>
        <p:spPr>
          <a:xfrm>
            <a:off x="7387442" y="5137222"/>
            <a:ext cx="609600" cy="609600"/>
          </a:xfrm>
          <a:prstGeom prst="rect">
            <a:avLst/>
          </a:prstGeom>
        </p:spPr>
      </p:pic>
      <p:grpSp>
        <p:nvGrpSpPr>
          <p:cNvPr id="22" name="Grupo 21">
            <a:extLst>
              <a:ext uri="{FF2B5EF4-FFF2-40B4-BE49-F238E27FC236}">
                <a16:creationId xmlns:a16="http://schemas.microsoft.com/office/drawing/2014/main" xmlns="" id="{405B06C8-0E25-4989-8FFB-EC96176A55E5}"/>
              </a:ext>
            </a:extLst>
          </p:cNvPr>
          <p:cNvGrpSpPr/>
          <p:nvPr/>
        </p:nvGrpSpPr>
        <p:grpSpPr>
          <a:xfrm>
            <a:off x="7902424" y="5862804"/>
            <a:ext cx="894796" cy="654635"/>
            <a:chOff x="7997990" y="5927159"/>
            <a:chExt cx="894796" cy="654635"/>
          </a:xfrm>
        </p:grpSpPr>
        <p:pic>
          <p:nvPicPr>
            <p:cNvPr id="23" name="Picture 2" descr="Flecha Botón Navegación - Gráficos vectoriales gratis en Pixabay">
              <a:hlinkClick r:id="" action="ppaction://hlinkshowjump?jump=nextslide"/>
              <a:extLst>
                <a:ext uri="{FF2B5EF4-FFF2-40B4-BE49-F238E27FC236}">
                  <a16:creationId xmlns:a16="http://schemas.microsoft.com/office/drawing/2014/main" xmlns="" id="{4198178B-D440-4B7D-BF52-998689E88759}"/>
                </a:ext>
              </a:extLst>
            </p:cNvPr>
            <p:cNvPicPr>
              <a:picLocks noChangeAspect="1" noChangeArrowheads="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hlinkClick r:id="" action="ppaction://hlinkshowjump?jump=nextslide"/>
              <a:extLst>
                <a:ext uri="{FF2B5EF4-FFF2-40B4-BE49-F238E27FC236}">
                  <a16:creationId xmlns:a16="http://schemas.microsoft.com/office/drawing/2014/main" xmlns="" id="{B42CB432-D986-4C2B-A543-3BC15E4D7760}"/>
                </a:ext>
              </a:extLst>
            </p:cNvPr>
            <p:cNvSpPr txBox="1"/>
            <p:nvPr/>
          </p:nvSpPr>
          <p:spPr>
            <a:xfrm>
              <a:off x="7997990" y="6304795"/>
              <a:ext cx="894796"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Siguiente</a:t>
              </a:r>
              <a:r>
                <a:rPr lang="es-CL" sz="1200" dirty="0"/>
                <a:t> </a:t>
              </a:r>
            </a:p>
          </p:txBody>
        </p:sp>
      </p:grpSp>
    </p:spTree>
    <p:extLst>
      <p:ext uri="{BB962C8B-B14F-4D97-AF65-F5344CB8AC3E}">
        <p14:creationId xmlns:p14="http://schemas.microsoft.com/office/powerpoint/2010/main" val="1394468230"/>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206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8100000">
                                      <p:cBhvr>
                                        <p:cTn id="6" dur="10" fill="hold"/>
                                        <p:tgtEl>
                                          <p:spTgt spid="206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9" name="explode.wav"/>
                                        </p:tgtEl>
                                      </p:cMediaNode>
                                    </p:audio>
                                  </p:subTnLst>
                                </p:cTn>
                              </p:par>
                            </p:childTnLst>
                          </p:cTn>
                        </p:par>
                        <p:par>
                          <p:cTn id="7" fill="hold">
                            <p:stCondLst>
                              <p:cond delay="10"/>
                            </p:stCondLst>
                            <p:childTnLst>
                              <p:par>
                                <p:cTn id="8" presetID="1" presetClass="mediacall" presetSubtype="0" fill="hold" nodeType="afterEffect">
                                  <p:stCondLst>
                                    <p:cond delay="0"/>
                                  </p:stCondLst>
                                  <p:childTnLst>
                                    <p:cmd type="call" cmd="playFrom(0.0)">
                                      <p:cBhvr>
                                        <p:cTn id="9" dur="2287" fill="hold"/>
                                        <p:tgtEl>
                                          <p:spTgt spid="7"/>
                                        </p:tgtEl>
                                      </p:cBhvr>
                                    </p:cmd>
                                  </p:childTnLst>
                                </p:cTn>
                              </p:par>
                            </p:childTnLst>
                          </p:cTn>
                        </p:par>
                      </p:childTnLst>
                    </p:cTn>
                  </p:par>
                </p:childTnLst>
              </p:cTn>
              <p:nextCondLst>
                <p:cond evt="onClick" delay="0">
                  <p:tgtEl>
                    <p:spTgt spid="2066"/>
                  </p:tgtEl>
                </p:cond>
              </p:nextCondLst>
            </p:seq>
            <p:seq concurrent="1" nextAc="seek">
              <p:cTn id="10" restart="whenNotActive" fill="hold" evtFilter="cancelBubble" nodeType="interactiveSeq">
                <p:stCondLst>
                  <p:cond evt="onClick" delay="0">
                    <p:tgtEl>
                      <p:spTgt spid="2070"/>
                    </p:tgtEl>
                  </p:cond>
                </p:stCondLst>
                <p:endSync evt="end" delay="0">
                  <p:rtn val="all"/>
                </p:endSync>
                <p:childTnLst>
                  <p:par>
                    <p:cTn id="11" fill="hold">
                      <p:stCondLst>
                        <p:cond delay="0"/>
                      </p:stCondLst>
                      <p:childTnLst>
                        <p:par>
                          <p:cTn id="12" fill="hold">
                            <p:stCondLst>
                              <p:cond delay="0"/>
                            </p:stCondLst>
                            <p:childTnLst>
                              <p:par>
                                <p:cTn id="13" presetID="8" presetClass="emph" presetSubtype="0" fill="hold" nodeType="clickEffect">
                                  <p:stCondLst>
                                    <p:cond delay="0"/>
                                  </p:stCondLst>
                                  <p:childTnLst>
                                    <p:animRot by="-8100000">
                                      <p:cBhvr>
                                        <p:cTn id="14" dur="10" fill="hold"/>
                                        <p:tgtEl>
                                          <p:spTgt spid="2070"/>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9" name="explode.wav"/>
                                        </p:tgtEl>
                                      </p:cMediaNode>
                                    </p:audio>
                                  </p:subTnLst>
                                </p:cTn>
                              </p:par>
                            </p:childTnLst>
                          </p:cTn>
                        </p:par>
                        <p:par>
                          <p:cTn id="15" fill="hold">
                            <p:stCondLst>
                              <p:cond delay="10"/>
                            </p:stCondLst>
                            <p:childTnLst>
                              <p:par>
                                <p:cTn id="16" presetID="1" presetClass="mediacall" presetSubtype="0" fill="hold" nodeType="afterEffect">
                                  <p:stCondLst>
                                    <p:cond delay="0"/>
                                  </p:stCondLst>
                                  <p:childTnLst>
                                    <p:cmd type="call" cmd="playFrom(0.0)">
                                      <p:cBhvr>
                                        <p:cTn id="17" dur="1741" fill="hold"/>
                                        <p:tgtEl>
                                          <p:spTgt spid="11"/>
                                        </p:tgtEl>
                                      </p:cBhvr>
                                    </p:cmd>
                                  </p:childTnLst>
                                </p:cTn>
                              </p:par>
                            </p:childTnLst>
                          </p:cTn>
                        </p:par>
                      </p:childTnLst>
                    </p:cTn>
                  </p:par>
                </p:childTnLst>
              </p:cTn>
              <p:nextCondLst>
                <p:cond evt="onClick" delay="0">
                  <p:tgtEl>
                    <p:spTgt spid="2070"/>
                  </p:tgtEl>
                </p:cond>
              </p:nextCondLst>
            </p:seq>
            <p:seq concurrent="1" nextAc="seek">
              <p:cTn id="18" restart="whenNotActive" fill="hold" evtFilter="cancelBubble" nodeType="interactiveSeq">
                <p:stCondLst>
                  <p:cond evt="onClick" delay="0">
                    <p:tgtEl>
                      <p:spTgt spid="2072"/>
                    </p:tgtEl>
                  </p:cond>
                </p:stCondLst>
                <p:endSync evt="end" delay="0">
                  <p:rtn val="all"/>
                </p:endSync>
                <p:childTnLst>
                  <p:par>
                    <p:cTn id="19" fill="hold">
                      <p:stCondLst>
                        <p:cond delay="0"/>
                      </p:stCondLst>
                      <p:childTnLst>
                        <p:par>
                          <p:cTn id="20" fill="hold">
                            <p:stCondLst>
                              <p:cond delay="0"/>
                            </p:stCondLst>
                            <p:childTnLst>
                              <p:par>
                                <p:cTn id="21" presetID="8" presetClass="emph" presetSubtype="0" fill="hold" nodeType="clickEffect">
                                  <p:stCondLst>
                                    <p:cond delay="0"/>
                                  </p:stCondLst>
                                  <p:childTnLst>
                                    <p:animRot by="-8100000">
                                      <p:cBhvr>
                                        <p:cTn id="22" dur="10" fill="hold"/>
                                        <p:tgtEl>
                                          <p:spTgt spid="2072"/>
                                        </p:tgtEl>
                                        <p:attrNameLst>
                                          <p:attrName>r</p:attrName>
                                        </p:attrNameLst>
                                      </p:cBhvr>
                                    </p:animRot>
                                  </p:childTnLst>
                                  <p:subTnLst>
                                    <p:audio>
                                      <p:cMediaNode vol="6000">
                                        <p:cTn display="0" masterRel="sameClick">
                                          <p:stCondLst>
                                            <p:cond evt="begin" delay="0">
                                              <p:tn val="21"/>
                                            </p:cond>
                                          </p:stCondLst>
                                          <p:endCondLst>
                                            <p:cond evt="onStopAudio" delay="0">
                                              <p:tgtEl>
                                                <p:sldTgt/>
                                              </p:tgtEl>
                                            </p:cond>
                                          </p:endCondLst>
                                        </p:cTn>
                                        <p:tgtEl>
                                          <p:sndTgt r:embed="rId9" name="explode.wav"/>
                                        </p:tgtEl>
                                      </p:cMediaNode>
                                    </p:audio>
                                  </p:subTnLst>
                                </p:cTn>
                              </p:par>
                            </p:childTnLst>
                          </p:cTn>
                        </p:par>
                        <p:par>
                          <p:cTn id="23" fill="hold">
                            <p:stCondLst>
                              <p:cond delay="10"/>
                            </p:stCondLst>
                            <p:childTnLst>
                              <p:par>
                                <p:cTn id="24" presetID="1" presetClass="mediacall" presetSubtype="0" fill="hold" nodeType="afterEffect">
                                  <p:stCondLst>
                                    <p:cond delay="0"/>
                                  </p:stCondLst>
                                  <p:childTnLst>
                                    <p:cmd type="call" cmd="playFrom(0.0)">
                                      <p:cBhvr>
                                        <p:cTn id="25" dur="1097" fill="hold"/>
                                        <p:tgtEl>
                                          <p:spTgt spid="18"/>
                                        </p:tgtEl>
                                      </p:cBhvr>
                                    </p:cmd>
                                  </p:childTnLst>
                                </p:cTn>
                              </p:par>
                            </p:childTnLst>
                          </p:cTn>
                        </p:par>
                      </p:childTnLst>
                    </p:cTn>
                  </p:par>
                </p:childTnLst>
              </p:cTn>
              <p:nextCondLst>
                <p:cond evt="onClick" delay="0">
                  <p:tgtEl>
                    <p:spTgt spid="2072"/>
                  </p:tgtEl>
                </p:cond>
              </p:nextCondLst>
            </p:seq>
            <p:seq concurrent="1" nextAc="seek">
              <p:cTn id="26" restart="whenNotActive" fill="hold" evtFilter="cancelBubble" nodeType="interactiveSeq">
                <p:stCondLst>
                  <p:cond evt="onClick" delay="0">
                    <p:tgtEl>
                      <p:spTgt spid="2074"/>
                    </p:tgtEl>
                  </p:cond>
                </p:stCondLst>
                <p:endSync evt="end" delay="0">
                  <p:rtn val="all"/>
                </p:endSync>
                <p:childTnLst>
                  <p:par>
                    <p:cTn id="27" fill="hold">
                      <p:stCondLst>
                        <p:cond delay="0"/>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2074"/>
                                        </p:tgtEl>
                                      </p:cBhvr>
                                      <p:by x="150000" y="150000"/>
                                    </p:animScale>
                                  </p:childTnLst>
                                </p:cTn>
                              </p:par>
                              <p:par>
                                <p:cTn id="31" presetID="1" presetClass="mediacall" presetSubtype="0" fill="hold" nodeType="withEffect">
                                  <p:stCondLst>
                                    <p:cond delay="0"/>
                                  </p:stCondLst>
                                  <p:childTnLst>
                                    <p:cmd type="call" cmd="playFrom(0.0)">
                                      <p:cBhvr>
                                        <p:cTn id="32" dur="1949" fill="hold"/>
                                        <p:tgtEl>
                                          <p:spTgt spid="13"/>
                                        </p:tgtEl>
                                      </p:cBhvr>
                                    </p:cmd>
                                  </p:childTnLst>
                                </p:cTn>
                              </p:par>
                            </p:childTnLst>
                          </p:cTn>
                        </p:par>
                      </p:childTnLst>
                    </p:cTn>
                  </p:par>
                </p:childTnLst>
              </p:cTn>
              <p:nextCondLst>
                <p:cond evt="onClick" delay="0">
                  <p:tgtEl>
                    <p:spTgt spid="2074"/>
                  </p:tgtEl>
                </p:cond>
              </p:nextCondLst>
            </p:seq>
            <p:seq concurrent="1" nextAc="seek">
              <p:cTn id="33" restart="whenNotActive" fill="hold" evtFilter="cancelBubble" nodeType="interactiveSeq">
                <p:stCondLst>
                  <p:cond evt="onClick" delay="0">
                    <p:tgtEl>
                      <p:spTgt spid="2064"/>
                    </p:tgtEl>
                  </p:cond>
                </p:stCondLst>
                <p:endSync evt="end" delay="0">
                  <p:rtn val="all"/>
                </p:endSync>
                <p:childTnLst>
                  <p:par>
                    <p:cTn id="34" fill="hold">
                      <p:stCondLst>
                        <p:cond delay="0"/>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2064"/>
                                        </p:tgtEl>
                                      </p:cBhvr>
                                      <p:by x="150000" y="150000"/>
                                    </p:animScale>
                                  </p:childTnLst>
                                </p:cTn>
                              </p:par>
                              <p:par>
                                <p:cTn id="38" presetID="1" presetClass="mediacall" presetSubtype="0" fill="hold" nodeType="withEffect">
                                  <p:stCondLst>
                                    <p:cond delay="0"/>
                                  </p:stCondLst>
                                  <p:childTnLst>
                                    <p:cmd type="call" cmd="playFrom(0.0)">
                                      <p:cBhvr>
                                        <p:cTn id="39" dur="2029" fill="hold"/>
                                        <p:tgtEl>
                                          <p:spTgt spid="21"/>
                                        </p:tgtEl>
                                      </p:cBhvr>
                                    </p:cmd>
                                  </p:childTnLst>
                                </p:cTn>
                              </p:par>
                            </p:childTnLst>
                          </p:cTn>
                        </p:par>
                      </p:childTnLst>
                    </p:cTn>
                  </p:par>
                </p:childTnLst>
              </p:cTn>
              <p:nextCondLst>
                <p:cond evt="onClick" delay="0">
                  <p:tgtEl>
                    <p:spTgt spid="2064"/>
                  </p:tgtEl>
                </p:cond>
              </p:nextCondLst>
            </p:seq>
            <p:seq concurrent="1" nextAc="seek">
              <p:cTn id="40" restart="whenNotActive" fill="hold" evtFilter="cancelBubble" nodeType="interactiveSeq">
                <p:stCondLst>
                  <p:cond evt="onClick" delay="0">
                    <p:tgtEl>
                      <p:spTgt spid="2062"/>
                    </p:tgtEl>
                  </p:cond>
                </p:stCondLst>
                <p:endSync evt="end" delay="0">
                  <p:rtn val="all"/>
                </p:endSync>
                <p:childTnLst>
                  <p:par>
                    <p:cTn id="41" fill="hold">
                      <p:stCondLst>
                        <p:cond delay="0"/>
                      </p:stCondLst>
                      <p:childTnLst>
                        <p:par>
                          <p:cTn id="42" fill="hold">
                            <p:stCondLst>
                              <p:cond delay="0"/>
                            </p:stCondLst>
                            <p:childTnLst>
                              <p:par>
                                <p:cTn id="43" presetID="6" presetClass="emph" presetSubtype="0" fill="hold" nodeType="clickEffect">
                                  <p:stCondLst>
                                    <p:cond delay="0"/>
                                  </p:stCondLst>
                                  <p:childTnLst>
                                    <p:animScale>
                                      <p:cBhvr>
                                        <p:cTn id="44" dur="2000" fill="hold"/>
                                        <p:tgtEl>
                                          <p:spTgt spid="2062"/>
                                        </p:tgtEl>
                                      </p:cBhvr>
                                      <p:by x="150000" y="150000"/>
                                    </p:animScale>
                                  </p:childTnLst>
                                </p:cTn>
                              </p:par>
                              <p:par>
                                <p:cTn id="45" presetID="1" presetClass="mediacall" presetSubtype="0" fill="hold" nodeType="withEffect">
                                  <p:stCondLst>
                                    <p:cond delay="0"/>
                                  </p:stCondLst>
                                  <p:childTnLst>
                                    <p:cmd type="call" cmd="playFrom(0.0)">
                                      <p:cBhvr>
                                        <p:cTn id="46" dur="1751" fill="hold"/>
                                        <p:tgtEl>
                                          <p:spTgt spid="8"/>
                                        </p:tgtEl>
                                      </p:cBhvr>
                                    </p:cmd>
                                  </p:childTnLst>
                                </p:cTn>
                              </p:par>
                            </p:childTnLst>
                          </p:cTn>
                        </p:par>
                      </p:childTnLst>
                    </p:cTn>
                  </p:par>
                </p:childTnLst>
              </p:cTn>
              <p:nextCondLst>
                <p:cond evt="onClick" delay="0">
                  <p:tgtEl>
                    <p:spTgt spid="2062"/>
                  </p:tgtEl>
                </p:cond>
              </p:nextCondLst>
            </p:seq>
            <p:audio>
              <p:cMediaNode vol="80000" showWhenStopped="0">
                <p:cTn id="47" fill="hold" display="0">
                  <p:stCondLst>
                    <p:cond delay="indefinite"/>
                  </p:stCondLst>
                  <p:endCondLst>
                    <p:cond evt="onStopAudio" delay="0">
                      <p:tgtEl>
                        <p:sldTgt/>
                      </p:tgtEl>
                    </p:cond>
                  </p:endCondLst>
                </p:cTn>
                <p:tgtEl>
                  <p:spTgt spid="7"/>
                </p:tgtEl>
              </p:cMediaNode>
            </p:audio>
            <p:audio>
              <p:cMediaNode vol="80000" showWhenStopped="0">
                <p:cTn id="48" fill="hold" display="0">
                  <p:stCondLst>
                    <p:cond delay="indefinite"/>
                  </p:stCondLst>
                  <p:endCondLst>
                    <p:cond evt="onStopAudio" delay="0">
                      <p:tgtEl>
                        <p:sldTgt/>
                      </p:tgtEl>
                    </p:cond>
                  </p:endCondLst>
                </p:cTn>
                <p:tgtEl>
                  <p:spTgt spid="8"/>
                </p:tgtEl>
              </p:cMediaNode>
            </p:audio>
            <p:audio>
              <p:cMediaNode vol="80000" showWhenStopped="0">
                <p:cTn id="49" fill="hold" display="0">
                  <p:stCondLst>
                    <p:cond delay="indefinite"/>
                  </p:stCondLst>
                  <p:endCondLst>
                    <p:cond evt="onStopAudio" delay="0">
                      <p:tgtEl>
                        <p:sldTgt/>
                      </p:tgtEl>
                    </p:cond>
                  </p:endCondLst>
                </p:cTn>
                <p:tgtEl>
                  <p:spTgt spid="11"/>
                </p:tgtEl>
              </p:cMediaNode>
            </p:audio>
            <p:audio>
              <p:cMediaNode vol="80000" showWhenStopped="0">
                <p:cTn id="50" fill="hold" display="0">
                  <p:stCondLst>
                    <p:cond delay="indefinite"/>
                  </p:stCondLst>
                  <p:endCondLst>
                    <p:cond evt="onStopAudio" delay="0">
                      <p:tgtEl>
                        <p:sldTgt/>
                      </p:tgtEl>
                    </p:cond>
                  </p:endCondLst>
                </p:cTn>
                <p:tgtEl>
                  <p:spTgt spid="13"/>
                </p:tgtEl>
              </p:cMediaNode>
            </p:audio>
            <p:audio>
              <p:cMediaNode vol="80000" showWhenStopped="0">
                <p:cTn id="51" fill="hold" display="0">
                  <p:stCondLst>
                    <p:cond delay="indefinite"/>
                  </p:stCondLst>
                  <p:endCondLst>
                    <p:cond evt="onStopAudio" delay="0">
                      <p:tgtEl>
                        <p:sldTgt/>
                      </p:tgtEl>
                    </p:cond>
                  </p:endCondLst>
                </p:cTn>
                <p:tgtEl>
                  <p:spTgt spid="18"/>
                </p:tgtEl>
              </p:cMediaNode>
            </p:audio>
            <p:audio>
              <p:cMediaNode vol="100000" showWhenStopped="0">
                <p:cTn id="52" fill="hold" display="0">
                  <p:stCondLst>
                    <p:cond delay="indefinite"/>
                  </p:stCondLst>
                  <p:endCondLst>
                    <p:cond evt="onStopAudio" delay="0">
                      <p:tgtEl>
                        <p:sldTgt/>
                      </p:tgtEl>
                    </p:cond>
                  </p:endCondLst>
                </p:cTn>
                <p:tgtEl>
                  <p:spTgt spid="2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55575" y="160338"/>
            <a:ext cx="8827060" cy="6576638"/>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t>	</a:t>
            </a:r>
          </a:p>
        </p:txBody>
      </p:sp>
      <p:sp>
        <p:nvSpPr>
          <p:cNvPr id="2" name="AutoShape 2" descr="Resultado de imagen de colegio santa catalina labo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3" name="AutoShape 4" descr="Resultado de imagen de colegio santa catalina labo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4" name="AutoShape 6" descr="Resultado de imagen de colegio santa catalina labou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2" descr="Las vocales, plantilla para collag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3 CuadroTexto"/>
          <p:cNvSpPr txBox="1"/>
          <p:nvPr/>
        </p:nvSpPr>
        <p:spPr>
          <a:xfrm>
            <a:off x="307975" y="465138"/>
            <a:ext cx="8674660" cy="830997"/>
          </a:xfrm>
          <a:prstGeom prst="rect">
            <a:avLst/>
          </a:prstGeom>
          <a:noFill/>
        </p:spPr>
        <p:txBody>
          <a:bodyPr wrap="square" rtlCol="0">
            <a:spAutoFit/>
          </a:bodyPr>
          <a:lstStyle/>
          <a:p>
            <a:pPr algn="ctr"/>
            <a:r>
              <a:rPr lang="es-CL" sz="2400" dirty="0">
                <a:latin typeface="Century Gothic" pitchFamily="34" charset="0"/>
              </a:rPr>
              <a:t>HAZ CLIC EN </a:t>
            </a:r>
            <a:r>
              <a:rPr lang="es-CL" sz="2400" b="1" dirty="0">
                <a:latin typeface="Century Gothic" pitchFamily="34" charset="0"/>
              </a:rPr>
              <a:t>TODOS LOS ELEMENTOS</a:t>
            </a:r>
            <a:r>
              <a:rPr lang="es-CL" sz="2400" dirty="0">
                <a:latin typeface="Century Gothic" pitchFamily="34" charset="0"/>
              </a:rPr>
              <a:t> QUE EMPIECEN CON LA VOCAL O</a:t>
            </a:r>
          </a:p>
        </p:txBody>
      </p:sp>
      <p:pic>
        <p:nvPicPr>
          <p:cNvPr id="4100" name="ojos" descr="Imprimir Ruleta de Palabras: modulo 16 (1º primaria - literatura ..."/>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65175" y="4644027"/>
            <a:ext cx="1956435" cy="12039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olla" descr="Cartoon Pot Png - Olla Animado Png - Free Transparent PNG Download ..."/>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114209" y="2390761"/>
            <a:ext cx="1926945" cy="1468708"/>
          </a:xfrm>
          <a:prstGeom prst="rect">
            <a:avLst/>
          </a:prstGeom>
          <a:noFill/>
          <a:extLst>
            <a:ext uri="{909E8E84-426E-40DD-AFC4-6F175D3DCCD1}">
              <a14:hiddenFill xmlns:a14="http://schemas.microsoft.com/office/drawing/2010/main">
                <a:solidFill>
                  <a:srgbClr val="FFFFFF"/>
                </a:solidFill>
              </a14:hiddenFill>
            </a:ext>
          </a:extLst>
        </p:spPr>
      </p:pic>
      <p:pic>
        <p:nvPicPr>
          <p:cNvPr id="4104" name="ocho" descr="Números del 1 al 10 color rojo | Festas de aniversário masculinas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4638" y="2102635"/>
            <a:ext cx="1190667" cy="1421693"/>
          </a:xfrm>
          <a:prstGeom prst="rect">
            <a:avLst/>
          </a:prstGeom>
          <a:noFill/>
          <a:extLst>
            <a:ext uri="{909E8E84-426E-40DD-AFC4-6F175D3DCCD1}">
              <a14:hiddenFill xmlns:a14="http://schemas.microsoft.com/office/drawing/2010/main">
                <a:solidFill>
                  <a:srgbClr val="FFFFFF"/>
                </a:solidFill>
              </a14:hiddenFill>
            </a:ext>
          </a:extLst>
        </p:spPr>
      </p:pic>
      <p:pic>
        <p:nvPicPr>
          <p:cNvPr id="4108" name="indio" descr="Niño nativo de dibujos animados indio | Vector Premium"/>
          <p:cNvPicPr>
            <a:picLocks noChangeAspect="1" noChangeArrowheads="1"/>
          </p:cNvPicPr>
          <p:nvPr/>
        </p:nvPicPr>
        <p:blipFill>
          <a:blip r:embed="rId14"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874445" y="4438683"/>
            <a:ext cx="1770860" cy="1912303"/>
          </a:xfrm>
          <a:prstGeom prst="rect">
            <a:avLst/>
          </a:prstGeom>
          <a:noFill/>
          <a:extLst>
            <a:ext uri="{909E8E84-426E-40DD-AFC4-6F175D3DCCD1}">
              <a14:hiddenFill xmlns:a14="http://schemas.microsoft.com/office/drawing/2010/main">
                <a:solidFill>
                  <a:srgbClr val="FFFFFF"/>
                </a:solidFill>
              </a14:hiddenFill>
            </a:ext>
          </a:extLst>
        </p:spPr>
      </p:pic>
      <p:pic>
        <p:nvPicPr>
          <p:cNvPr id="4112" name="escalera" descr="Animadas Imagenes De Escaleras, HD Png Download , Transparent Png ..."/>
          <p:cNvPicPr>
            <a:picLocks noChangeAspect="1" noChangeArrowheads="1"/>
          </p:cNvPicPr>
          <p:nvPr/>
        </p:nvPicPr>
        <p:blipFill>
          <a:blip r:embed="rId1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678714" y="4202597"/>
            <a:ext cx="1435495" cy="2243378"/>
          </a:xfrm>
          <a:prstGeom prst="rect">
            <a:avLst/>
          </a:prstGeom>
          <a:noFill/>
          <a:extLst>
            <a:ext uri="{909E8E84-426E-40DD-AFC4-6F175D3DCCD1}">
              <a14:hiddenFill xmlns:a14="http://schemas.microsoft.com/office/drawing/2010/main">
                <a:solidFill>
                  <a:srgbClr val="FFFFFF"/>
                </a:solidFill>
              </a14:hiddenFill>
            </a:ext>
          </a:extLst>
        </p:spPr>
      </p:pic>
      <p:pic>
        <p:nvPicPr>
          <p:cNvPr id="4114" name="uva" descr="Racimo De Uvas De Vino Icono De Estilo De Dibujos Animados, Uva ..."/>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152" t="2500" r="18599"/>
          <a:stretch/>
        </p:blipFill>
        <p:spPr bwMode="auto">
          <a:xfrm>
            <a:off x="1081880" y="2225502"/>
            <a:ext cx="1323024" cy="2007701"/>
          </a:xfrm>
          <a:prstGeom prst="rect">
            <a:avLst/>
          </a:prstGeom>
          <a:noFill/>
          <a:extLst>
            <a:ext uri="{909E8E84-426E-40DD-AFC4-6F175D3DCCD1}">
              <a14:hiddenFill xmlns:a14="http://schemas.microsoft.com/office/drawing/2010/main">
                <a:solidFill>
                  <a:srgbClr val="FFFFFF"/>
                </a:solidFill>
              </a14:hiddenFill>
            </a:ext>
          </a:extLst>
        </p:spPr>
      </p:pic>
      <p:pic>
        <p:nvPicPr>
          <p:cNvPr id="4118" name="abeja" descr="Abejas Animadas Png - 650x870 PNG Download - PNGkit"/>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559051" y="4408077"/>
            <a:ext cx="1634503" cy="1893631"/>
          </a:xfrm>
          <a:prstGeom prst="rect">
            <a:avLst/>
          </a:prstGeom>
          <a:noFill/>
          <a:extLst>
            <a:ext uri="{909E8E84-426E-40DD-AFC4-6F175D3DCCD1}">
              <a14:hiddenFill xmlns:a14="http://schemas.microsoft.com/office/drawing/2010/main">
                <a:solidFill>
                  <a:srgbClr val="FFFFFF"/>
                </a:solidFill>
              </a14:hiddenFill>
            </a:ext>
          </a:extLst>
        </p:spPr>
      </p:pic>
      <p:sp>
        <p:nvSpPr>
          <p:cNvPr id="6" name="circulo ocho"/>
          <p:cNvSpPr/>
          <p:nvPr/>
        </p:nvSpPr>
        <p:spPr>
          <a:xfrm>
            <a:off x="3291840" y="1828800"/>
            <a:ext cx="1569720" cy="19354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circulo olla"/>
          <p:cNvSpPr/>
          <p:nvPr/>
        </p:nvSpPr>
        <p:spPr>
          <a:xfrm>
            <a:off x="5843241" y="2366411"/>
            <a:ext cx="2441753" cy="153877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irculo ojo"/>
          <p:cNvSpPr/>
          <p:nvPr/>
        </p:nvSpPr>
        <p:spPr>
          <a:xfrm>
            <a:off x="612775" y="4505033"/>
            <a:ext cx="2261670" cy="16576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Uva">
            <a:hlinkClick r:id="" action="ppaction://media"/>
            <a:extLst>
              <a:ext uri="{FF2B5EF4-FFF2-40B4-BE49-F238E27FC236}">
                <a16:creationId xmlns:a16="http://schemas.microsoft.com/office/drawing/2014/main" xmlns="" id="{26BBCE12-0457-471D-A67C-08B767EC0F0C}"/>
              </a:ext>
            </a:extLst>
          </p:cNvPr>
          <p:cNvPicPr>
            <a:picLocks noChangeAspect="1"/>
          </p:cNvPicPr>
          <p:nvPr>
            <a:audioFile r:link="rId1"/>
            <p:extLst>
              <p:ext uri="{DAA4B4D4-6D71-4841-9C94-3DE7FCFB9230}">
                <p14:media xmlns:p14="http://schemas.microsoft.com/office/powerpoint/2010/main" r:embed="rId2">
                  <p14:trim st="881" end="542.4353"/>
                </p14:media>
              </p:ext>
            </p:extLst>
          </p:nvPr>
        </p:nvPicPr>
        <p:blipFill>
          <a:blip r:embed="rId18"/>
          <a:stretch>
            <a:fillRect/>
          </a:stretch>
        </p:blipFill>
        <p:spPr>
          <a:xfrm>
            <a:off x="1325217" y="1732430"/>
            <a:ext cx="609600" cy="609600"/>
          </a:xfrm>
          <a:prstGeom prst="rect">
            <a:avLst/>
          </a:prstGeom>
        </p:spPr>
      </p:pic>
      <p:pic>
        <p:nvPicPr>
          <p:cNvPr id="12" name="ocho">
            <a:hlinkClick r:id="" action="ppaction://media"/>
            <a:extLst>
              <a:ext uri="{FF2B5EF4-FFF2-40B4-BE49-F238E27FC236}">
                <a16:creationId xmlns:a16="http://schemas.microsoft.com/office/drawing/2014/main" xmlns="" id="{76F9D435-3A2D-41D6-BA4C-F056BC256AEB}"/>
              </a:ext>
            </a:extLst>
          </p:cNvPr>
          <p:cNvPicPr>
            <a:picLocks noChangeAspect="1"/>
          </p:cNvPicPr>
          <p:nvPr>
            <a:audioFile r:link="rId1"/>
            <p:extLst>
              <p:ext uri="{DAA4B4D4-6D71-4841-9C94-3DE7FCFB9230}">
                <p14:media xmlns:p14="http://schemas.microsoft.com/office/powerpoint/2010/main" r:embed="rId3">
                  <p14:trim st="1064" end="348.5941"/>
                </p14:media>
              </p:ext>
            </p:extLst>
          </p:nvPr>
        </p:nvPicPr>
        <p:blipFill>
          <a:blip r:embed="rId18"/>
          <a:stretch>
            <a:fillRect/>
          </a:stretch>
        </p:blipFill>
        <p:spPr>
          <a:xfrm>
            <a:off x="4569105" y="1426880"/>
            <a:ext cx="609600" cy="609600"/>
          </a:xfrm>
          <a:prstGeom prst="rect">
            <a:avLst/>
          </a:prstGeom>
        </p:spPr>
      </p:pic>
      <p:pic>
        <p:nvPicPr>
          <p:cNvPr id="13" name="olla">
            <a:hlinkClick r:id="" action="ppaction://media"/>
            <a:extLst>
              <a:ext uri="{FF2B5EF4-FFF2-40B4-BE49-F238E27FC236}">
                <a16:creationId xmlns:a16="http://schemas.microsoft.com/office/drawing/2014/main" xmlns="" id="{D85F51C5-BE01-4D6A-A646-89F5333F6428}"/>
              </a:ext>
            </a:extLst>
          </p:cNvPr>
          <p:cNvPicPr>
            <a:picLocks noChangeAspect="1"/>
          </p:cNvPicPr>
          <p:nvPr>
            <a:audioFile r:link="rId1"/>
            <p:extLst>
              <p:ext uri="{DAA4B4D4-6D71-4841-9C94-3DE7FCFB9230}">
                <p14:media xmlns:p14="http://schemas.microsoft.com/office/powerpoint/2010/main" r:embed="rId4">
                  <p14:trim st="781" end="356.6349"/>
                </p14:media>
              </p:ext>
            </p:extLst>
          </p:nvPr>
        </p:nvPicPr>
        <p:blipFill>
          <a:blip r:embed="rId18"/>
          <a:stretch>
            <a:fillRect/>
          </a:stretch>
        </p:blipFill>
        <p:spPr>
          <a:xfrm>
            <a:off x="6886248" y="1706630"/>
            <a:ext cx="609600" cy="609600"/>
          </a:xfrm>
          <a:prstGeom prst="rect">
            <a:avLst/>
          </a:prstGeom>
        </p:spPr>
      </p:pic>
      <p:pic>
        <p:nvPicPr>
          <p:cNvPr id="15" name="ojo">
            <a:hlinkClick r:id="" action="ppaction://media"/>
            <a:extLst>
              <a:ext uri="{FF2B5EF4-FFF2-40B4-BE49-F238E27FC236}">
                <a16:creationId xmlns:a16="http://schemas.microsoft.com/office/drawing/2014/main" xmlns="" id="{AA3F4A24-83E9-4788-8A44-0920BB8851B2}"/>
              </a:ext>
            </a:extLst>
          </p:cNvPr>
          <p:cNvPicPr>
            <a:picLocks noChangeAspect="1"/>
          </p:cNvPicPr>
          <p:nvPr>
            <a:audioFile r:link="rId1"/>
            <p:extLst>
              <p:ext uri="{DAA4B4D4-6D71-4841-9C94-3DE7FCFB9230}">
                <p14:media xmlns:p14="http://schemas.microsoft.com/office/powerpoint/2010/main" r:embed="rId5">
                  <p14:trim st="724" end="724.7346"/>
                </p14:media>
              </p:ext>
            </p:extLst>
          </p:nvPr>
        </p:nvPicPr>
        <p:blipFill>
          <a:blip r:embed="rId18"/>
          <a:stretch>
            <a:fillRect/>
          </a:stretch>
        </p:blipFill>
        <p:spPr>
          <a:xfrm>
            <a:off x="2298254" y="4026628"/>
            <a:ext cx="609600" cy="609600"/>
          </a:xfrm>
          <a:prstGeom prst="rect">
            <a:avLst/>
          </a:prstGeom>
        </p:spPr>
      </p:pic>
      <p:pic>
        <p:nvPicPr>
          <p:cNvPr id="17" name="indio">
            <a:hlinkClick r:id="" action="ppaction://media"/>
            <a:extLst>
              <a:ext uri="{FF2B5EF4-FFF2-40B4-BE49-F238E27FC236}">
                <a16:creationId xmlns:a16="http://schemas.microsoft.com/office/drawing/2014/main" xmlns="" id="{A9F6B7F8-DC24-4192-883A-FD3DF076BEA5}"/>
              </a:ext>
            </a:extLst>
          </p:cNvPr>
          <p:cNvPicPr>
            <a:picLocks noChangeAspect="1"/>
          </p:cNvPicPr>
          <p:nvPr>
            <a:audioFile r:link="rId1"/>
            <p:extLst>
              <p:ext uri="{DAA4B4D4-6D71-4841-9C94-3DE7FCFB9230}">
                <p14:media xmlns:p14="http://schemas.microsoft.com/office/powerpoint/2010/main" r:embed="rId6">
                  <p14:trim st="709" end="1326.9115"/>
                </p14:media>
              </p:ext>
            </p:extLst>
          </p:nvPr>
        </p:nvPicPr>
        <p:blipFill>
          <a:blip r:embed="rId18"/>
          <a:stretch>
            <a:fillRect/>
          </a:stretch>
        </p:blipFill>
        <p:spPr>
          <a:xfrm>
            <a:off x="4216544" y="5981876"/>
            <a:ext cx="609600" cy="609600"/>
          </a:xfrm>
          <a:prstGeom prst="rect">
            <a:avLst/>
          </a:prstGeom>
        </p:spPr>
      </p:pic>
      <p:pic>
        <p:nvPicPr>
          <p:cNvPr id="18" name="Escalera">
            <a:hlinkClick r:id="" action="ppaction://media"/>
            <a:extLst>
              <a:ext uri="{FF2B5EF4-FFF2-40B4-BE49-F238E27FC236}">
                <a16:creationId xmlns:a16="http://schemas.microsoft.com/office/drawing/2014/main" xmlns="" id="{0F8CB39D-E95C-4F42-8F83-E2EBFC54553A}"/>
              </a:ext>
            </a:extLst>
          </p:cNvPr>
          <p:cNvPicPr>
            <a:picLocks noChangeAspect="1"/>
          </p:cNvPicPr>
          <p:nvPr>
            <a:audioFile r:link="rId1"/>
            <p:extLst>
              <p:ext uri="{DAA4B4D4-6D71-4841-9C94-3DE7FCFB9230}">
                <p14:media xmlns:p14="http://schemas.microsoft.com/office/powerpoint/2010/main" r:embed="rId7">
                  <p14:trim st="1122" end="474.5714"/>
                </p14:media>
              </p:ext>
            </p:extLst>
          </p:nvPr>
        </p:nvPicPr>
        <p:blipFill>
          <a:blip r:embed="rId18"/>
          <a:stretch>
            <a:fillRect/>
          </a:stretch>
        </p:blipFill>
        <p:spPr>
          <a:xfrm>
            <a:off x="5178705" y="3623603"/>
            <a:ext cx="609600" cy="609600"/>
          </a:xfrm>
          <a:prstGeom prst="rect">
            <a:avLst/>
          </a:prstGeom>
        </p:spPr>
      </p:pic>
      <p:pic>
        <p:nvPicPr>
          <p:cNvPr id="27" name="Abeja">
            <a:hlinkClick r:id="" action="ppaction://media"/>
            <a:extLst>
              <a:ext uri="{FF2B5EF4-FFF2-40B4-BE49-F238E27FC236}">
                <a16:creationId xmlns:a16="http://schemas.microsoft.com/office/drawing/2014/main" xmlns="" id="{811D2F96-B311-4314-B4CB-D46FA38AAAAA}"/>
              </a:ext>
            </a:extLst>
          </p:cNvPr>
          <p:cNvPicPr>
            <a:picLocks noChangeAspect="1"/>
          </p:cNvPicPr>
          <p:nvPr>
            <a:audioFile r:link="rId1"/>
            <p:extLst>
              <p:ext uri="{DAA4B4D4-6D71-4841-9C94-3DE7FCFB9230}">
                <p14:media xmlns:p14="http://schemas.microsoft.com/office/powerpoint/2010/main" r:embed="rId8">
                  <p14:trim st="559" end="1025.3922"/>
                </p14:media>
              </p:ext>
            </p:extLst>
          </p:nvPr>
        </p:nvPicPr>
        <p:blipFill>
          <a:blip r:embed="rId18"/>
          <a:stretch>
            <a:fillRect/>
          </a:stretch>
        </p:blipFill>
        <p:spPr>
          <a:xfrm>
            <a:off x="7885069" y="4505033"/>
            <a:ext cx="609600" cy="609600"/>
          </a:xfrm>
          <a:prstGeom prst="rect">
            <a:avLst/>
          </a:prstGeom>
        </p:spPr>
      </p:pic>
      <p:grpSp>
        <p:nvGrpSpPr>
          <p:cNvPr id="25" name="Grupo 24">
            <a:extLst>
              <a:ext uri="{FF2B5EF4-FFF2-40B4-BE49-F238E27FC236}">
                <a16:creationId xmlns:a16="http://schemas.microsoft.com/office/drawing/2014/main" xmlns="" id="{5A1457A1-F496-4B7D-BD36-AEF97951E929}"/>
              </a:ext>
            </a:extLst>
          </p:cNvPr>
          <p:cNvGrpSpPr/>
          <p:nvPr/>
        </p:nvGrpSpPr>
        <p:grpSpPr>
          <a:xfrm>
            <a:off x="7927270" y="5862804"/>
            <a:ext cx="845104" cy="654635"/>
            <a:chOff x="8022836" y="5927159"/>
            <a:chExt cx="845104" cy="654635"/>
          </a:xfrm>
        </p:grpSpPr>
        <p:pic>
          <p:nvPicPr>
            <p:cNvPr id="26" name="Picture 2" descr="Flecha Botón Navegación - Gráficos vectoriales gratis en Pixabay">
              <a:extLst>
                <a:ext uri="{FF2B5EF4-FFF2-40B4-BE49-F238E27FC236}">
                  <a16:creationId xmlns:a16="http://schemas.microsoft.com/office/drawing/2014/main" xmlns="" id="{9AE838B6-F71E-4338-9B9C-A50E42455DF5}"/>
                </a:ext>
              </a:extLst>
            </p:cNvPr>
            <p:cNvPicPr>
              <a:picLocks noChangeAspect="1" noChangeArrowheads="1"/>
            </p:cNvPicPr>
            <p:nvPr/>
          </p:nvPicPr>
          <p:blipFill>
            <a:blip r:embed="rId1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39977" y="5927159"/>
              <a:ext cx="410821" cy="411392"/>
            </a:xfrm>
            <a:prstGeom prst="rect">
              <a:avLst/>
            </a:prstGeom>
            <a:noFill/>
            <a:extLst>
              <a:ext uri="{909E8E84-426E-40DD-AFC4-6F175D3DCCD1}">
                <a14:hiddenFill xmlns:a14="http://schemas.microsoft.com/office/drawing/2010/main">
                  <a:solidFill>
                    <a:srgbClr val="FFFFFF"/>
                  </a:solidFill>
                </a14:hiddenFill>
              </a:ext>
            </a:extLst>
          </p:spPr>
        </p:pic>
        <p:sp>
          <p:nvSpPr>
            <p:cNvPr id="28" name="CuadroTexto 27">
              <a:extLst>
                <a:ext uri="{FF2B5EF4-FFF2-40B4-BE49-F238E27FC236}">
                  <a16:creationId xmlns:a16="http://schemas.microsoft.com/office/drawing/2014/main" xmlns="" id="{FD91F7E4-592A-40F7-9E2A-ED12540E8395}"/>
                </a:ext>
              </a:extLst>
            </p:cNvPr>
            <p:cNvSpPr txBox="1"/>
            <p:nvPr/>
          </p:nvSpPr>
          <p:spPr>
            <a:xfrm>
              <a:off x="8022836" y="6304795"/>
              <a:ext cx="845104" cy="276999"/>
            </a:xfrm>
            <a:prstGeom prst="rect">
              <a:avLst/>
            </a:prstGeom>
            <a:noFill/>
          </p:spPr>
          <p:txBody>
            <a:bodyPr wrap="none" rtlCol="0">
              <a:spAutoFit/>
            </a:bodyPr>
            <a:lstStyle/>
            <a:p>
              <a:pPr algn="ctr"/>
              <a:r>
                <a:rPr lang="es-CL" sz="1200" b="1" dirty="0">
                  <a:latin typeface="Aharoni" panose="020B0604020202020204" pitchFamily="2" charset="-79"/>
                  <a:cs typeface="Aharoni" panose="020B0604020202020204" pitchFamily="2" charset="-79"/>
                </a:rPr>
                <a:t>Finalizar</a:t>
              </a:r>
              <a:r>
                <a:rPr lang="es-CL" sz="1200" dirty="0"/>
                <a:t> </a:t>
              </a:r>
            </a:p>
          </p:txBody>
        </p:sp>
      </p:grpSp>
    </p:spTree>
    <p:extLst>
      <p:ext uri="{BB962C8B-B14F-4D97-AF65-F5344CB8AC3E}">
        <p14:creationId xmlns:p14="http://schemas.microsoft.com/office/powerpoint/2010/main" val="1204489546"/>
      </p:ext>
    </p:extLst>
  </p:cSld>
  <p:clrMapOvr>
    <a:masterClrMapping/>
  </p:clrMapOvr>
  <p:transition spd="slow" advClick="0">
    <p:push dir="u"/>
  </p:transition>
  <p:timing>
    <p:tnLst>
      <p:par>
        <p:cTn id="1" dur="indefinite" restart="never" nodeType="tmRoot">
          <p:childTnLst>
            <p:seq concurrent="1" nextAc="seek">
              <p:cTn id="2" restart="whenNotActive" fill="hold" evtFilter="cancelBubble" nodeType="interactiveSeq">
                <p:stCondLst>
                  <p:cond evt="onClick" delay="0">
                    <p:tgtEl>
                      <p:spTgt spid="410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mediacall" presetSubtype="0" fill="hold" nodeType="withEffect">
                                  <p:stCondLst>
                                    <p:cond delay="0"/>
                                  </p:stCondLst>
                                  <p:childTnLst>
                                    <p:cmd type="call" cmd="playFrom(0.0)">
                                      <p:cBhvr>
                                        <p:cTn id="9" dur="1616" fill="hold"/>
                                        <p:tgtEl>
                                          <p:spTgt spid="12"/>
                                        </p:tgtEl>
                                      </p:cBhvr>
                                    </p:cmd>
                                  </p:childTnLst>
                                </p:cTn>
                              </p:par>
                            </p:childTnLst>
                          </p:cTn>
                        </p:par>
                      </p:childTnLst>
                    </p:cTn>
                  </p:par>
                </p:childTnLst>
              </p:cTn>
              <p:nextCondLst>
                <p:cond evt="onClick" delay="0">
                  <p:tgtEl>
                    <p:spTgt spid="4104"/>
                  </p:tgtEl>
                </p:cond>
              </p:nextCondLst>
            </p:seq>
            <p:seq concurrent="1" nextAc="seek">
              <p:cTn id="10" restart="whenNotActive" fill="hold" evtFilter="cancelBubble" nodeType="interactiveSeq">
                <p:stCondLst>
                  <p:cond evt="onClick" delay="0">
                    <p:tgtEl>
                      <p:spTgt spid="410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mediacall" presetSubtype="0" fill="hold" nodeType="withEffect">
                                  <p:stCondLst>
                                    <p:cond delay="0"/>
                                  </p:stCondLst>
                                  <p:childTnLst>
                                    <p:cmd type="call" cmd="playFrom(0.0)">
                                      <p:cBhvr>
                                        <p:cTn id="17" dur="1473" fill="hold"/>
                                        <p:tgtEl>
                                          <p:spTgt spid="13"/>
                                        </p:tgtEl>
                                      </p:cBhvr>
                                    </p:cmd>
                                  </p:childTnLst>
                                </p:cTn>
                              </p:par>
                            </p:childTnLst>
                          </p:cTn>
                        </p:par>
                      </p:childTnLst>
                    </p:cTn>
                  </p:par>
                </p:childTnLst>
              </p:cTn>
              <p:nextCondLst>
                <p:cond evt="onClick" delay="0">
                  <p:tgtEl>
                    <p:spTgt spid="4102"/>
                  </p:tgtEl>
                </p:cond>
              </p:nextCondLst>
            </p:seq>
            <p:seq concurrent="1" nextAc="seek">
              <p:cTn id="18" restart="whenNotActive" fill="hold" evtFilter="cancelBubble" nodeType="interactiveSeq">
                <p:stCondLst>
                  <p:cond evt="onClick" delay="0">
                    <p:tgtEl>
                      <p:spTgt spid="4100"/>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 presetClass="mediacall" presetSubtype="0" fill="hold" nodeType="withEffect">
                                  <p:stCondLst>
                                    <p:cond delay="0"/>
                                  </p:stCondLst>
                                  <p:childTnLst>
                                    <p:cmd type="call" cmd="playFrom(0.0)">
                                      <p:cBhvr>
                                        <p:cTn id="25" dur="1278" fill="hold"/>
                                        <p:tgtEl>
                                          <p:spTgt spid="15"/>
                                        </p:tgtEl>
                                      </p:cBhvr>
                                    </p:cmd>
                                  </p:childTnLst>
                                </p:cTn>
                              </p:par>
                            </p:childTnLst>
                          </p:cTn>
                        </p:par>
                      </p:childTnLst>
                    </p:cTn>
                  </p:par>
                </p:childTnLst>
              </p:cTn>
              <p:nextCondLst>
                <p:cond evt="onClick" delay="0">
                  <p:tgtEl>
                    <p:spTgt spid="4100"/>
                  </p:tgtEl>
                </p:cond>
              </p:nextCondLst>
            </p:seq>
            <p:seq concurrent="1" nextAc="seek">
              <p:cTn id="26" restart="whenNotActive" fill="hold" evtFilter="cancelBubble" nodeType="interactiveSeq">
                <p:stCondLst>
                  <p:cond evt="onClick" delay="0">
                    <p:tgtEl>
                      <p:spTgt spid="4114"/>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4114"/>
                                        </p:tgtEl>
                                        <p:attrNameLst>
                                          <p:attrName>r</p:attrName>
                                        </p:attrNameLst>
                                      </p:cBhvr>
                                    </p:animRot>
                                    <p:animRot by="-240000">
                                      <p:cBhvr>
                                        <p:cTn id="31" dur="200" fill="hold">
                                          <p:stCondLst>
                                            <p:cond delay="200"/>
                                          </p:stCondLst>
                                        </p:cTn>
                                        <p:tgtEl>
                                          <p:spTgt spid="4114"/>
                                        </p:tgtEl>
                                        <p:attrNameLst>
                                          <p:attrName>r</p:attrName>
                                        </p:attrNameLst>
                                      </p:cBhvr>
                                    </p:animRot>
                                    <p:animRot by="240000">
                                      <p:cBhvr>
                                        <p:cTn id="32" dur="200" fill="hold">
                                          <p:stCondLst>
                                            <p:cond delay="400"/>
                                          </p:stCondLst>
                                        </p:cTn>
                                        <p:tgtEl>
                                          <p:spTgt spid="4114"/>
                                        </p:tgtEl>
                                        <p:attrNameLst>
                                          <p:attrName>r</p:attrName>
                                        </p:attrNameLst>
                                      </p:cBhvr>
                                    </p:animRot>
                                    <p:animRot by="-240000">
                                      <p:cBhvr>
                                        <p:cTn id="33" dur="200" fill="hold">
                                          <p:stCondLst>
                                            <p:cond delay="600"/>
                                          </p:stCondLst>
                                        </p:cTn>
                                        <p:tgtEl>
                                          <p:spTgt spid="4114"/>
                                        </p:tgtEl>
                                        <p:attrNameLst>
                                          <p:attrName>r</p:attrName>
                                        </p:attrNameLst>
                                      </p:cBhvr>
                                    </p:animRot>
                                    <p:animRot by="120000">
                                      <p:cBhvr>
                                        <p:cTn id="34" dur="200" fill="hold">
                                          <p:stCondLst>
                                            <p:cond delay="800"/>
                                          </p:stCondLst>
                                        </p:cTn>
                                        <p:tgtEl>
                                          <p:spTgt spid="4114"/>
                                        </p:tgtEl>
                                        <p:attrNameLst>
                                          <p:attrName>r</p:attrName>
                                        </p:attrNameLst>
                                      </p:cBhvr>
                                    </p:animRot>
                                  </p:childTnLst>
                                  <p:subTnLst>
                                    <p:audio>
                                      <p:cMediaNode vol="4000">
                                        <p:cTn display="0" masterRel="sameClick">
                                          <p:stCondLst>
                                            <p:cond evt="begin" delay="0">
                                              <p:tn val="29"/>
                                            </p:cond>
                                          </p:stCondLst>
                                          <p:endCondLst>
                                            <p:cond evt="onStopAudio" delay="0">
                                              <p:tgtEl>
                                                <p:sldTgt/>
                                              </p:tgtEl>
                                            </p:cond>
                                          </p:endCondLst>
                                        </p:cTn>
                                        <p:tgtEl>
                                          <p:sndTgt r:embed="rId10" name="explode.wav"/>
                                        </p:tgtEl>
                                      </p:cMediaNode>
                                    </p:audio>
                                  </p:subTnLst>
                                </p:cTn>
                              </p:par>
                            </p:childTnLst>
                          </p:cTn>
                        </p:par>
                        <p:par>
                          <p:cTn id="35" fill="hold">
                            <p:stCondLst>
                              <p:cond delay="1000"/>
                            </p:stCondLst>
                            <p:childTnLst>
                              <p:par>
                                <p:cTn id="36" presetID="1" presetClass="mediacall" presetSubtype="0" fill="hold" nodeType="afterEffect">
                                  <p:stCondLst>
                                    <p:cond delay="0"/>
                                  </p:stCondLst>
                                  <p:childTnLst>
                                    <p:cmd type="call" cmd="playFrom(0.0)">
                                      <p:cBhvr>
                                        <p:cTn id="37" dur="955" fill="hold"/>
                                        <p:tgtEl>
                                          <p:spTgt spid="10"/>
                                        </p:tgtEl>
                                      </p:cBhvr>
                                    </p:cmd>
                                  </p:childTnLst>
                                </p:cTn>
                              </p:par>
                            </p:childTnLst>
                          </p:cTn>
                        </p:par>
                      </p:childTnLst>
                    </p:cTn>
                  </p:par>
                </p:childTnLst>
              </p:cTn>
              <p:nextCondLst>
                <p:cond evt="onClick" delay="0">
                  <p:tgtEl>
                    <p:spTgt spid="4114"/>
                  </p:tgtEl>
                </p:cond>
              </p:nextCondLst>
            </p:seq>
            <p:seq concurrent="1" nextAc="seek">
              <p:cTn id="38" restart="whenNotActive" fill="hold" evtFilter="cancelBubble" nodeType="interactiveSeq">
                <p:stCondLst>
                  <p:cond evt="onClick" delay="0">
                    <p:tgtEl>
                      <p:spTgt spid="4118"/>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nodeType="clickEffect">
                                  <p:stCondLst>
                                    <p:cond delay="0"/>
                                  </p:stCondLst>
                                  <p:childTnLst>
                                    <p:animRot by="120000">
                                      <p:cBhvr>
                                        <p:cTn id="42" dur="100" fill="hold">
                                          <p:stCondLst>
                                            <p:cond delay="0"/>
                                          </p:stCondLst>
                                        </p:cTn>
                                        <p:tgtEl>
                                          <p:spTgt spid="4118"/>
                                        </p:tgtEl>
                                        <p:attrNameLst>
                                          <p:attrName>r</p:attrName>
                                        </p:attrNameLst>
                                      </p:cBhvr>
                                    </p:animRot>
                                    <p:animRot by="-240000">
                                      <p:cBhvr>
                                        <p:cTn id="43" dur="200" fill="hold">
                                          <p:stCondLst>
                                            <p:cond delay="200"/>
                                          </p:stCondLst>
                                        </p:cTn>
                                        <p:tgtEl>
                                          <p:spTgt spid="4118"/>
                                        </p:tgtEl>
                                        <p:attrNameLst>
                                          <p:attrName>r</p:attrName>
                                        </p:attrNameLst>
                                      </p:cBhvr>
                                    </p:animRot>
                                    <p:animRot by="240000">
                                      <p:cBhvr>
                                        <p:cTn id="44" dur="200" fill="hold">
                                          <p:stCondLst>
                                            <p:cond delay="400"/>
                                          </p:stCondLst>
                                        </p:cTn>
                                        <p:tgtEl>
                                          <p:spTgt spid="4118"/>
                                        </p:tgtEl>
                                        <p:attrNameLst>
                                          <p:attrName>r</p:attrName>
                                        </p:attrNameLst>
                                      </p:cBhvr>
                                    </p:animRot>
                                    <p:animRot by="-240000">
                                      <p:cBhvr>
                                        <p:cTn id="45" dur="200" fill="hold">
                                          <p:stCondLst>
                                            <p:cond delay="600"/>
                                          </p:stCondLst>
                                        </p:cTn>
                                        <p:tgtEl>
                                          <p:spTgt spid="4118"/>
                                        </p:tgtEl>
                                        <p:attrNameLst>
                                          <p:attrName>r</p:attrName>
                                        </p:attrNameLst>
                                      </p:cBhvr>
                                    </p:animRot>
                                    <p:animRot by="120000">
                                      <p:cBhvr>
                                        <p:cTn id="46" dur="200" fill="hold">
                                          <p:stCondLst>
                                            <p:cond delay="800"/>
                                          </p:stCondLst>
                                        </p:cTn>
                                        <p:tgtEl>
                                          <p:spTgt spid="4118"/>
                                        </p:tgtEl>
                                        <p:attrNameLst>
                                          <p:attrName>r</p:attrName>
                                        </p:attrNameLst>
                                      </p:cBhvr>
                                    </p:animRot>
                                  </p:childTnLst>
                                  <p:subTnLst>
                                    <p:audio>
                                      <p:cMediaNode vol="2000">
                                        <p:cTn display="0" masterRel="sameClick">
                                          <p:stCondLst>
                                            <p:cond evt="begin" delay="0">
                                              <p:tn val="41"/>
                                            </p:cond>
                                          </p:stCondLst>
                                          <p:endCondLst>
                                            <p:cond evt="onStopAudio" delay="0">
                                              <p:tgtEl>
                                                <p:sldTgt/>
                                              </p:tgtEl>
                                            </p:cond>
                                          </p:endCondLst>
                                        </p:cTn>
                                        <p:tgtEl>
                                          <p:sndTgt r:embed="rId10" name="explode.wav"/>
                                        </p:tgtEl>
                                      </p:cMediaNode>
                                    </p:audio>
                                  </p:subTnLst>
                                </p:cTn>
                              </p:par>
                            </p:childTnLst>
                          </p:cTn>
                        </p:par>
                        <p:par>
                          <p:cTn id="47" fill="hold">
                            <p:stCondLst>
                              <p:cond delay="1000"/>
                            </p:stCondLst>
                            <p:childTnLst>
                              <p:par>
                                <p:cTn id="48" presetID="1" presetClass="mediacall" presetSubtype="0" fill="hold" nodeType="afterEffect">
                                  <p:stCondLst>
                                    <p:cond delay="0"/>
                                  </p:stCondLst>
                                  <p:childTnLst>
                                    <p:cmd type="call" cmd="playFrom(0.0)">
                                      <p:cBhvr>
                                        <p:cTn id="49" dur="1003" fill="hold"/>
                                        <p:tgtEl>
                                          <p:spTgt spid="27"/>
                                        </p:tgtEl>
                                      </p:cBhvr>
                                    </p:cmd>
                                  </p:childTnLst>
                                </p:cTn>
                              </p:par>
                            </p:childTnLst>
                          </p:cTn>
                        </p:par>
                      </p:childTnLst>
                    </p:cTn>
                  </p:par>
                </p:childTnLst>
              </p:cTn>
              <p:nextCondLst>
                <p:cond evt="onClick" delay="0">
                  <p:tgtEl>
                    <p:spTgt spid="4118"/>
                  </p:tgtEl>
                </p:cond>
              </p:nextCondLst>
            </p:seq>
            <p:seq concurrent="1" nextAc="seek">
              <p:cTn id="50" restart="whenNotActive" fill="hold" evtFilter="cancelBubble" nodeType="interactiveSeq">
                <p:stCondLst>
                  <p:cond evt="onClick" delay="0">
                    <p:tgtEl>
                      <p:spTgt spid="4112"/>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4112"/>
                                        </p:tgtEl>
                                        <p:attrNameLst>
                                          <p:attrName>r</p:attrName>
                                        </p:attrNameLst>
                                      </p:cBhvr>
                                    </p:animRot>
                                    <p:animRot by="-240000">
                                      <p:cBhvr>
                                        <p:cTn id="55" dur="200" fill="hold">
                                          <p:stCondLst>
                                            <p:cond delay="200"/>
                                          </p:stCondLst>
                                        </p:cTn>
                                        <p:tgtEl>
                                          <p:spTgt spid="4112"/>
                                        </p:tgtEl>
                                        <p:attrNameLst>
                                          <p:attrName>r</p:attrName>
                                        </p:attrNameLst>
                                      </p:cBhvr>
                                    </p:animRot>
                                    <p:animRot by="240000">
                                      <p:cBhvr>
                                        <p:cTn id="56" dur="200" fill="hold">
                                          <p:stCondLst>
                                            <p:cond delay="400"/>
                                          </p:stCondLst>
                                        </p:cTn>
                                        <p:tgtEl>
                                          <p:spTgt spid="4112"/>
                                        </p:tgtEl>
                                        <p:attrNameLst>
                                          <p:attrName>r</p:attrName>
                                        </p:attrNameLst>
                                      </p:cBhvr>
                                    </p:animRot>
                                    <p:animRot by="-240000">
                                      <p:cBhvr>
                                        <p:cTn id="57" dur="200" fill="hold">
                                          <p:stCondLst>
                                            <p:cond delay="600"/>
                                          </p:stCondLst>
                                        </p:cTn>
                                        <p:tgtEl>
                                          <p:spTgt spid="4112"/>
                                        </p:tgtEl>
                                        <p:attrNameLst>
                                          <p:attrName>r</p:attrName>
                                        </p:attrNameLst>
                                      </p:cBhvr>
                                    </p:animRot>
                                    <p:animRot by="120000">
                                      <p:cBhvr>
                                        <p:cTn id="58" dur="200" fill="hold">
                                          <p:stCondLst>
                                            <p:cond delay="800"/>
                                          </p:stCondLst>
                                        </p:cTn>
                                        <p:tgtEl>
                                          <p:spTgt spid="4112"/>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10" name="explode.wav"/>
                                        </p:tgtEl>
                                      </p:cMediaNode>
                                    </p:audio>
                                  </p:subTnLst>
                                </p:cTn>
                              </p:par>
                            </p:childTnLst>
                          </p:cTn>
                        </p:par>
                        <p:par>
                          <p:cTn id="59" fill="hold">
                            <p:stCondLst>
                              <p:cond delay="1000"/>
                            </p:stCondLst>
                            <p:childTnLst>
                              <p:par>
                                <p:cTn id="60" presetID="1" presetClass="mediacall" presetSubtype="0" fill="hold" nodeType="afterEffect">
                                  <p:stCondLst>
                                    <p:cond delay="0"/>
                                  </p:stCondLst>
                                  <p:childTnLst>
                                    <p:cmd type="call" cmd="playFrom(0.0)">
                                      <p:cBhvr>
                                        <p:cTn id="61" dur="1432" fill="hold"/>
                                        <p:tgtEl>
                                          <p:spTgt spid="18"/>
                                        </p:tgtEl>
                                      </p:cBhvr>
                                    </p:cmd>
                                  </p:childTnLst>
                                </p:cTn>
                              </p:par>
                            </p:childTnLst>
                          </p:cTn>
                        </p:par>
                      </p:childTnLst>
                    </p:cTn>
                  </p:par>
                </p:childTnLst>
              </p:cTn>
              <p:nextCondLst>
                <p:cond evt="onClick" delay="0">
                  <p:tgtEl>
                    <p:spTgt spid="4112"/>
                  </p:tgtEl>
                </p:cond>
              </p:nextCondLst>
            </p:seq>
            <p:seq concurrent="1" nextAc="seek">
              <p:cTn id="62" restart="whenNotActive" fill="hold" evtFilter="cancelBubble" nodeType="interactiveSeq">
                <p:stCondLst>
                  <p:cond evt="onClick" delay="0">
                    <p:tgtEl>
                      <p:spTgt spid="4108"/>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4108"/>
                                        </p:tgtEl>
                                        <p:attrNameLst>
                                          <p:attrName>r</p:attrName>
                                        </p:attrNameLst>
                                      </p:cBhvr>
                                    </p:animRot>
                                    <p:animRot by="-240000">
                                      <p:cBhvr>
                                        <p:cTn id="67" dur="200" fill="hold">
                                          <p:stCondLst>
                                            <p:cond delay="200"/>
                                          </p:stCondLst>
                                        </p:cTn>
                                        <p:tgtEl>
                                          <p:spTgt spid="4108"/>
                                        </p:tgtEl>
                                        <p:attrNameLst>
                                          <p:attrName>r</p:attrName>
                                        </p:attrNameLst>
                                      </p:cBhvr>
                                    </p:animRot>
                                    <p:animRot by="240000">
                                      <p:cBhvr>
                                        <p:cTn id="68" dur="200" fill="hold">
                                          <p:stCondLst>
                                            <p:cond delay="400"/>
                                          </p:stCondLst>
                                        </p:cTn>
                                        <p:tgtEl>
                                          <p:spTgt spid="4108"/>
                                        </p:tgtEl>
                                        <p:attrNameLst>
                                          <p:attrName>r</p:attrName>
                                        </p:attrNameLst>
                                      </p:cBhvr>
                                    </p:animRot>
                                    <p:animRot by="-240000">
                                      <p:cBhvr>
                                        <p:cTn id="69" dur="200" fill="hold">
                                          <p:stCondLst>
                                            <p:cond delay="600"/>
                                          </p:stCondLst>
                                        </p:cTn>
                                        <p:tgtEl>
                                          <p:spTgt spid="4108"/>
                                        </p:tgtEl>
                                        <p:attrNameLst>
                                          <p:attrName>r</p:attrName>
                                        </p:attrNameLst>
                                      </p:cBhvr>
                                    </p:animRot>
                                    <p:animRot by="120000">
                                      <p:cBhvr>
                                        <p:cTn id="70" dur="200" fill="hold">
                                          <p:stCondLst>
                                            <p:cond delay="800"/>
                                          </p:stCondLst>
                                        </p:cTn>
                                        <p:tgtEl>
                                          <p:spTgt spid="4108"/>
                                        </p:tgtEl>
                                        <p:attrNameLst>
                                          <p:attrName>r</p:attrName>
                                        </p:attrNameLst>
                                      </p:cBhvr>
                                    </p:animRot>
                                  </p:childTnLst>
                                  <p:subTnLst>
                                    <p:audio>
                                      <p:cMediaNode vol="0">
                                        <p:cTn display="0" masterRel="sameClick">
                                          <p:stCondLst>
                                            <p:cond evt="begin" delay="0">
                                              <p:tn val="65"/>
                                            </p:cond>
                                          </p:stCondLst>
                                          <p:endCondLst>
                                            <p:cond evt="onStopAudio" delay="0">
                                              <p:tgtEl>
                                                <p:sldTgt/>
                                              </p:tgtEl>
                                            </p:cond>
                                          </p:endCondLst>
                                        </p:cTn>
                                        <p:tgtEl>
                                          <p:sndTgt r:embed="rId10" name="explode.wav"/>
                                        </p:tgtEl>
                                      </p:cMediaNode>
                                    </p:audio>
                                  </p:subTnLst>
                                </p:cTn>
                              </p:par>
                            </p:childTnLst>
                          </p:cTn>
                        </p:par>
                        <p:par>
                          <p:cTn id="71" fill="hold">
                            <p:stCondLst>
                              <p:cond delay="1000"/>
                            </p:stCondLst>
                            <p:childTnLst>
                              <p:par>
                                <p:cTn id="72" presetID="1" presetClass="mediacall" presetSubtype="0" fill="hold" nodeType="afterEffect">
                                  <p:stCondLst>
                                    <p:cond delay="0"/>
                                  </p:stCondLst>
                                  <p:childTnLst>
                                    <p:cmd type="call" cmd="playFrom(0.0)">
                                      <p:cBhvr>
                                        <p:cTn id="73" dur="923" fill="hold"/>
                                        <p:tgtEl>
                                          <p:spTgt spid="17"/>
                                        </p:tgtEl>
                                      </p:cBhvr>
                                    </p:cmd>
                                  </p:childTnLst>
                                </p:cTn>
                              </p:par>
                            </p:childTnLst>
                          </p:cTn>
                        </p:par>
                      </p:childTnLst>
                    </p:cTn>
                  </p:par>
                </p:childTnLst>
              </p:cTn>
              <p:nextCondLst>
                <p:cond evt="onClick" delay="0">
                  <p:tgtEl>
                    <p:spTgt spid="4108"/>
                  </p:tgtEl>
                </p:cond>
              </p:nextCondLst>
            </p:seq>
            <p:audio>
              <p:cMediaNode vol="80000" showWhenStopped="0">
                <p:cTn id="74" fill="hold" display="0">
                  <p:stCondLst>
                    <p:cond delay="indefinite"/>
                  </p:stCondLst>
                  <p:endCondLst>
                    <p:cond evt="onStopAudio" delay="0">
                      <p:tgtEl>
                        <p:sldTgt/>
                      </p:tgtEl>
                    </p:cond>
                  </p:endCondLst>
                </p:cTn>
                <p:tgtEl>
                  <p:spTgt spid="10"/>
                </p:tgtEl>
              </p:cMediaNode>
            </p:audio>
            <p:audio>
              <p:cMediaNode vol="80000" showWhenStopped="0">
                <p:cTn id="75" fill="hold" display="0">
                  <p:stCondLst>
                    <p:cond delay="indefinite"/>
                  </p:stCondLst>
                  <p:endCondLst>
                    <p:cond evt="onStopAudio" delay="0">
                      <p:tgtEl>
                        <p:sldTgt/>
                      </p:tgtEl>
                    </p:cond>
                  </p:endCondLst>
                </p:cTn>
                <p:tgtEl>
                  <p:spTgt spid="12"/>
                </p:tgtEl>
              </p:cMediaNode>
            </p:audio>
            <p:audio>
              <p:cMediaNode vol="80000" showWhenStopped="0">
                <p:cTn id="76" fill="hold" display="0">
                  <p:stCondLst>
                    <p:cond delay="indefinite"/>
                  </p:stCondLst>
                  <p:endCondLst>
                    <p:cond evt="onStopAudio" delay="0">
                      <p:tgtEl>
                        <p:sldTgt/>
                      </p:tgtEl>
                    </p:cond>
                  </p:endCondLst>
                </p:cTn>
                <p:tgtEl>
                  <p:spTgt spid="13"/>
                </p:tgtEl>
              </p:cMediaNode>
            </p:audio>
            <p:audio>
              <p:cMediaNode vol="80000" showWhenStopped="0">
                <p:cTn id="77" fill="hold" display="0">
                  <p:stCondLst>
                    <p:cond delay="indefinite"/>
                  </p:stCondLst>
                  <p:endCondLst>
                    <p:cond evt="onStopAudio" delay="0">
                      <p:tgtEl>
                        <p:sldTgt/>
                      </p:tgtEl>
                    </p:cond>
                  </p:endCondLst>
                </p:cTn>
                <p:tgtEl>
                  <p:spTgt spid="15"/>
                </p:tgtEl>
              </p:cMediaNode>
            </p:audio>
            <p:audio>
              <p:cMediaNode vol="80000" showWhenStopped="0">
                <p:cTn id="78" fill="hold" display="0">
                  <p:stCondLst>
                    <p:cond delay="indefinite"/>
                  </p:stCondLst>
                  <p:endCondLst>
                    <p:cond evt="onStopAudio" delay="0">
                      <p:tgtEl>
                        <p:sldTgt/>
                      </p:tgtEl>
                    </p:cond>
                  </p:endCondLst>
                </p:cTn>
                <p:tgtEl>
                  <p:spTgt spid="17"/>
                </p:tgtEl>
              </p:cMediaNode>
            </p:audio>
            <p:audio>
              <p:cMediaNode vol="80000" showWhenStopped="0">
                <p:cTn id="79" fill="hold" display="0">
                  <p:stCondLst>
                    <p:cond delay="indefinite"/>
                  </p:stCondLst>
                  <p:endCondLst>
                    <p:cond evt="onStopAudio" delay="0">
                      <p:tgtEl>
                        <p:sldTgt/>
                      </p:tgtEl>
                    </p:cond>
                  </p:endCondLst>
                </p:cTn>
                <p:tgtEl>
                  <p:spTgt spid="18"/>
                </p:tgtEl>
              </p:cMediaNode>
            </p:audio>
            <p:audio>
              <p:cMediaNode vol="80000" showWhenStopped="0">
                <p:cTn id="80" fill="hold" display="0">
                  <p:stCondLst>
                    <p:cond delay="indefinite"/>
                  </p:stCondLst>
                  <p:endCondLst>
                    <p:cond evt="onStopAudio" delay="0">
                      <p:tgtEl>
                        <p:sldTgt/>
                      </p:tgtEl>
                    </p:cond>
                  </p:endCondLst>
                </p:cTn>
                <p:tgtEl>
                  <p:spTgt spid="27"/>
                </p:tgtEl>
              </p:cMediaNode>
            </p:audio>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63"/>
</p:tagLst>
</file>

<file path=ppt/tags/tag2.xml><?xml version="1.0" encoding="utf-8"?>
<p:tagLst xmlns:a="http://schemas.openxmlformats.org/drawingml/2006/main" xmlns:r="http://schemas.openxmlformats.org/officeDocument/2006/relationships" xmlns:p="http://schemas.openxmlformats.org/presentationml/2006/main">
  <p:tag name="AS_UNIQUEID" val="63"/>
</p:tagLst>
</file>

<file path=ppt/tags/tag3.xml><?xml version="1.0" encoding="utf-8"?>
<p:tagLst xmlns:a="http://schemas.openxmlformats.org/drawingml/2006/main" xmlns:r="http://schemas.openxmlformats.org/officeDocument/2006/relationships" xmlns:p="http://schemas.openxmlformats.org/presentationml/2006/main">
  <p:tag name="AS_UNIQUEID" val="63"/>
</p:tagLst>
</file>

<file path=ppt/tags/tag4.xml><?xml version="1.0" encoding="utf-8"?>
<p:tagLst xmlns:a="http://schemas.openxmlformats.org/drawingml/2006/main" xmlns:r="http://schemas.openxmlformats.org/officeDocument/2006/relationships" xmlns:p="http://schemas.openxmlformats.org/presentationml/2006/main">
  <p:tag name="AS_UNIQUEID" val="63"/>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815</TotalTime>
  <Words>290</Words>
  <Application>Microsoft Macintosh PowerPoint</Application>
  <PresentationFormat>Carta (216 x 279 mm)</PresentationFormat>
  <Paragraphs>60</Paragraphs>
  <Slides>8</Slides>
  <Notes>0</Notes>
  <HiddenSlides>0</HiddenSlides>
  <MMClips>20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 little sunshine</vt:lpstr>
      <vt:lpstr>Aharoni</vt:lpstr>
      <vt:lpstr>Calibri</vt:lpstr>
      <vt:lpstr>Calibri Light</vt:lpstr>
      <vt:lpstr>Century Gothic</vt:lpstr>
      <vt:lpstr>Wingdings</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Manuel Garrido Lagos</dc:creator>
  <cp:lastModifiedBy>Usuario de Microsoft Office</cp:lastModifiedBy>
  <cp:revision>72</cp:revision>
  <dcterms:created xsi:type="dcterms:W3CDTF">2020-03-15T03:27:04Z</dcterms:created>
  <dcterms:modified xsi:type="dcterms:W3CDTF">2020-09-03T19:36:23Z</dcterms:modified>
</cp:coreProperties>
</file>