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98" r:id="rId3"/>
    <p:sldId id="268" r:id="rId4"/>
    <p:sldId id="319" r:id="rId5"/>
    <p:sldId id="287" r:id="rId6"/>
    <p:sldId id="323" r:id="rId7"/>
    <p:sldId id="324" r:id="rId8"/>
    <p:sldId id="325" r:id="rId9"/>
    <p:sldId id="326" r:id="rId10"/>
    <p:sldId id="327" r:id="rId11"/>
    <p:sldId id="340" r:id="rId12"/>
    <p:sldId id="341" r:id="rId13"/>
    <p:sldId id="342" r:id="rId14"/>
    <p:sldId id="334" r:id="rId15"/>
    <p:sldId id="335" r:id="rId16"/>
    <p:sldId id="336" r:id="rId17"/>
    <p:sldId id="337" r:id="rId18"/>
    <p:sldId id="338" r:id="rId19"/>
    <p:sldId id="339" r:id="rId20"/>
    <p:sldId id="331" r:id="rId21"/>
    <p:sldId id="332" r:id="rId22"/>
    <p:sldId id="333" r:id="rId23"/>
    <p:sldId id="343" r:id="rId24"/>
    <p:sldId id="344" r:id="rId25"/>
    <p:sldId id="345" r:id="rId26"/>
    <p:sldId id="328" r:id="rId27"/>
    <p:sldId id="329" r:id="rId28"/>
    <p:sldId id="330" r:id="rId29"/>
    <p:sldId id="350" r:id="rId30"/>
    <p:sldId id="351" r:id="rId31"/>
    <p:sldId id="352" r:id="rId32"/>
    <p:sldId id="346" r:id="rId33"/>
    <p:sldId id="347" r:id="rId34"/>
    <p:sldId id="349" r:id="rId35"/>
    <p:sldId id="348" r:id="rId36"/>
    <p:sldId id="280" r:id="rId37"/>
    <p:sldId id="286" r:id="rId38"/>
    <p:sldId id="353" r:id="rId39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 autoAdjust="0"/>
  </p:normalViewPr>
  <p:slideViewPr>
    <p:cSldViewPr snapToGrid="0">
      <p:cViewPr>
        <p:scale>
          <a:sx n="108" d="100"/>
          <a:sy n="108" d="100"/>
        </p:scale>
        <p:origin x="480" y="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9539-32F1-43B7-80BF-62BA797C9986}" type="datetimeFigureOut">
              <a:rPr lang="es-CL" smtClean="0"/>
              <a:t>11-05-20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203E-09A5-4DB9-8EB6-28E2457FF408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9463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9539-32F1-43B7-80BF-62BA797C9986}" type="datetimeFigureOut">
              <a:rPr lang="es-CL" smtClean="0"/>
              <a:t>11-05-20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203E-09A5-4DB9-8EB6-28E2457FF408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670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9539-32F1-43B7-80BF-62BA797C9986}" type="datetimeFigureOut">
              <a:rPr lang="es-CL" smtClean="0"/>
              <a:t>11-05-20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203E-09A5-4DB9-8EB6-28E2457FF408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954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9539-32F1-43B7-80BF-62BA797C9986}" type="datetimeFigureOut">
              <a:rPr lang="es-CL" smtClean="0"/>
              <a:t>11-05-20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203E-09A5-4DB9-8EB6-28E2457FF408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534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9539-32F1-43B7-80BF-62BA797C9986}" type="datetimeFigureOut">
              <a:rPr lang="es-CL" smtClean="0"/>
              <a:t>11-05-20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203E-09A5-4DB9-8EB6-28E2457FF408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482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9539-32F1-43B7-80BF-62BA797C9986}" type="datetimeFigureOut">
              <a:rPr lang="es-CL" smtClean="0"/>
              <a:t>11-05-20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203E-09A5-4DB9-8EB6-28E2457FF408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89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9539-32F1-43B7-80BF-62BA797C9986}" type="datetimeFigureOut">
              <a:rPr lang="es-CL" smtClean="0"/>
              <a:t>11-05-20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203E-09A5-4DB9-8EB6-28E2457FF408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934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9539-32F1-43B7-80BF-62BA797C9986}" type="datetimeFigureOut">
              <a:rPr lang="es-CL" smtClean="0"/>
              <a:t>11-05-20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203E-09A5-4DB9-8EB6-28E2457FF408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864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9539-32F1-43B7-80BF-62BA797C9986}" type="datetimeFigureOut">
              <a:rPr lang="es-CL" smtClean="0"/>
              <a:t>11-05-20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203E-09A5-4DB9-8EB6-28E2457FF408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232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9539-32F1-43B7-80BF-62BA797C9986}" type="datetimeFigureOut">
              <a:rPr lang="es-CL" smtClean="0"/>
              <a:t>11-05-20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203E-09A5-4DB9-8EB6-28E2457FF408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42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9539-32F1-43B7-80BF-62BA797C9986}" type="datetimeFigureOut">
              <a:rPr lang="es-CL" smtClean="0"/>
              <a:t>11-05-20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203E-09A5-4DB9-8EB6-28E2457FF408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50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89539-32F1-43B7-80BF-62BA797C9986}" type="datetimeFigureOut">
              <a:rPr lang="es-CL" smtClean="0"/>
              <a:t>11-05-20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3203E-09A5-4DB9-8EB6-28E2457FF408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176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4" Type="http://schemas.openxmlformats.org/officeDocument/2006/relationships/image" Target="../media/image10.jpe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slide" Target="slide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slide" Target="slide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slide" Target="slide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slide" Target="slide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slide" Target="slide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4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4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slide" Target="slide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4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4" Type="http://schemas.openxmlformats.org/officeDocument/2006/relationships/image" Target="../media/image14.pn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slide" Target="slide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4" Type="http://schemas.openxmlformats.org/officeDocument/2006/relationships/image" Target="../media/image14.pn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slide" Target="slide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4" Type="http://schemas.openxmlformats.org/officeDocument/2006/relationships/image" Target="../media/image14.pn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slide" Target="slide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4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4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slide" Target="slide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4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4" Type="http://schemas.openxmlformats.org/officeDocument/2006/relationships/image" Target="../media/image9.png"/><Relationship Id="rId5" Type="http://schemas.openxmlformats.org/officeDocument/2006/relationships/image" Target="../media/image17.jpe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slide" Target="slide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gif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4" Type="http://schemas.openxmlformats.org/officeDocument/2006/relationships/image" Target="../media/image9.png"/><Relationship Id="rId5" Type="http://schemas.openxmlformats.org/officeDocument/2006/relationships/image" Target="../media/image17.jpe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slide" Target="slide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4" Type="http://schemas.openxmlformats.org/officeDocument/2006/relationships/image" Target="../media/image9.png"/><Relationship Id="rId5" Type="http://schemas.openxmlformats.org/officeDocument/2006/relationships/image" Target="../media/image17.jpe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slide" Target="slide3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slide" Target="slide38.xml"/><Relationship Id="rId5" Type="http://schemas.openxmlformats.org/officeDocument/2006/relationships/image" Target="../media/image19.jpe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slide" Target="slide38.xml"/><Relationship Id="rId5" Type="http://schemas.openxmlformats.org/officeDocument/2006/relationships/image" Target="../media/image21.jpe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slide" Target="slide38.xml"/><Relationship Id="rId5" Type="http://schemas.openxmlformats.org/officeDocument/2006/relationships/image" Target="../media/image23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slide" Target="slide36.xml"/><Relationship Id="rId5" Type="http://schemas.openxmlformats.org/officeDocument/2006/relationships/image" Target="../media/image25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slide" Target="slide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gif"/></Relationships>
</file>

<file path=ppt/slides/_rels/slide37.xml.rels><?xml version="1.0" encoding="UTF-8" standalone="yes"?>
<Relationships xmlns="http://schemas.openxmlformats.org/package/2006/relationships"><Relationship Id="rId20" Type="http://schemas.openxmlformats.org/officeDocument/2006/relationships/slide" Target="slide17.xml"/><Relationship Id="rId21" Type="http://schemas.openxmlformats.org/officeDocument/2006/relationships/slide" Target="slide18.xml"/><Relationship Id="rId22" Type="http://schemas.openxmlformats.org/officeDocument/2006/relationships/slide" Target="slide19.xml"/><Relationship Id="rId23" Type="http://schemas.openxmlformats.org/officeDocument/2006/relationships/slide" Target="slide20.xml"/><Relationship Id="rId24" Type="http://schemas.openxmlformats.org/officeDocument/2006/relationships/slide" Target="slide21.xml"/><Relationship Id="rId25" Type="http://schemas.openxmlformats.org/officeDocument/2006/relationships/slide" Target="slide22.xml"/><Relationship Id="rId26" Type="http://schemas.openxmlformats.org/officeDocument/2006/relationships/slide" Target="slide26.xml"/><Relationship Id="rId27" Type="http://schemas.openxmlformats.org/officeDocument/2006/relationships/slide" Target="slide27.xml"/><Relationship Id="rId28" Type="http://schemas.openxmlformats.org/officeDocument/2006/relationships/slide" Target="slide2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jpeg"/><Relationship Id="rId4" Type="http://schemas.openxmlformats.org/officeDocument/2006/relationships/slide" Target="slide5.xml"/><Relationship Id="rId5" Type="http://schemas.openxmlformats.org/officeDocument/2006/relationships/image" Target="../media/image8.png"/><Relationship Id="rId30" Type="http://schemas.openxmlformats.org/officeDocument/2006/relationships/slide" Target="slide30.xml"/><Relationship Id="rId31" Type="http://schemas.openxmlformats.org/officeDocument/2006/relationships/slide" Target="slide31.xml"/><Relationship Id="rId32" Type="http://schemas.openxmlformats.org/officeDocument/2006/relationships/image" Target="../media/image13.png"/><Relationship Id="rId9" Type="http://schemas.openxmlformats.org/officeDocument/2006/relationships/image" Target="../media/image10.jpeg"/><Relationship Id="rId6" Type="http://schemas.openxmlformats.org/officeDocument/2006/relationships/slide" Target="slide6.xml"/><Relationship Id="rId7" Type="http://schemas.openxmlformats.org/officeDocument/2006/relationships/slide" Target="slide7.xml"/><Relationship Id="rId8" Type="http://schemas.openxmlformats.org/officeDocument/2006/relationships/slide" Target="slide8.xml"/><Relationship Id="rId33" Type="http://schemas.openxmlformats.org/officeDocument/2006/relationships/image" Target="../media/image14.png"/><Relationship Id="rId34" Type="http://schemas.openxmlformats.org/officeDocument/2006/relationships/image" Target="../media/image16.png"/><Relationship Id="rId35" Type="http://schemas.openxmlformats.org/officeDocument/2006/relationships/image" Target="../media/image17.jpeg"/><Relationship Id="rId36" Type="http://schemas.openxmlformats.org/officeDocument/2006/relationships/image" Target="../media/image2.png"/><Relationship Id="rId10" Type="http://schemas.openxmlformats.org/officeDocument/2006/relationships/slide" Target="slide9.xml"/><Relationship Id="rId11" Type="http://schemas.openxmlformats.org/officeDocument/2006/relationships/slide" Target="slide10.xml"/><Relationship Id="rId12" Type="http://schemas.openxmlformats.org/officeDocument/2006/relationships/slide" Target="slide11.xml"/><Relationship Id="rId13" Type="http://schemas.openxmlformats.org/officeDocument/2006/relationships/image" Target="../media/image11.png"/><Relationship Id="rId14" Type="http://schemas.openxmlformats.org/officeDocument/2006/relationships/slide" Target="slide12.xml"/><Relationship Id="rId15" Type="http://schemas.openxmlformats.org/officeDocument/2006/relationships/slide" Target="slide13.xml"/><Relationship Id="rId16" Type="http://schemas.openxmlformats.org/officeDocument/2006/relationships/slide" Target="slide14.xml"/><Relationship Id="rId17" Type="http://schemas.openxmlformats.org/officeDocument/2006/relationships/slide" Target="slide15.xml"/><Relationship Id="rId18" Type="http://schemas.openxmlformats.org/officeDocument/2006/relationships/slide" Target="slide16.xml"/><Relationship Id="rId19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jpe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jpeg"/><Relationship Id="rId4" Type="http://schemas.openxmlformats.org/officeDocument/2006/relationships/slide" Target="slide32.xml"/><Relationship Id="rId5" Type="http://schemas.openxmlformats.org/officeDocument/2006/relationships/slide" Target="slide33.xml"/><Relationship Id="rId6" Type="http://schemas.openxmlformats.org/officeDocument/2006/relationships/slide" Target="slide34.xml"/><Relationship Id="rId7" Type="http://schemas.openxmlformats.org/officeDocument/2006/relationships/slide" Target="slide35.xml"/><Relationship Id="rId8" Type="http://schemas.openxmlformats.org/officeDocument/2006/relationships/image" Target="../media/image18.png"/><Relationship Id="rId9" Type="http://schemas.openxmlformats.org/officeDocument/2006/relationships/image" Target="../media/image19.jpeg"/><Relationship Id="rId10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slide" Target="slide37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4" Type="http://schemas.openxmlformats.org/officeDocument/2006/relationships/slide" Target="slide7.xml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4" Type="http://schemas.openxmlformats.org/officeDocument/2006/relationships/slide" Target="slide8.xml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4" Type="http://schemas.openxmlformats.org/officeDocument/2006/relationships/image" Target="../media/image10.jpe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slide" Target="slide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4" Type="http://schemas.openxmlformats.org/officeDocument/2006/relationships/image" Target="../media/image10.jpe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3BDBA6FB-C132-4C9F-BF31-8E7DEDB894AE}"/>
              </a:ext>
            </a:extLst>
          </p:cNvPr>
          <p:cNvSpPr/>
          <p:nvPr/>
        </p:nvSpPr>
        <p:spPr>
          <a:xfrm>
            <a:off x="716864" y="515779"/>
            <a:ext cx="7533249" cy="565532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87F55721-5D5A-4140-B48B-A26BB83C57AB}"/>
              </a:ext>
            </a:extLst>
          </p:cNvPr>
          <p:cNvSpPr/>
          <p:nvPr/>
        </p:nvSpPr>
        <p:spPr>
          <a:xfrm>
            <a:off x="1204091" y="2065283"/>
            <a:ext cx="6551282" cy="2128346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4854877">
                  <a:custGeom>
                    <a:avLst/>
                    <a:gdLst>
                      <a:gd name="connsiteX0" fmla="*/ 0 w 4000739"/>
                      <a:gd name="connsiteY0" fmla="*/ 332413 h 1994436"/>
                      <a:gd name="connsiteX1" fmla="*/ 332413 w 4000739"/>
                      <a:gd name="connsiteY1" fmla="*/ 0 h 1994436"/>
                      <a:gd name="connsiteX2" fmla="*/ 888399 w 4000739"/>
                      <a:gd name="connsiteY2" fmla="*/ 0 h 1994436"/>
                      <a:gd name="connsiteX3" fmla="*/ 1444384 w 4000739"/>
                      <a:gd name="connsiteY3" fmla="*/ 0 h 1994436"/>
                      <a:gd name="connsiteX4" fmla="*/ 1900292 w 4000739"/>
                      <a:gd name="connsiteY4" fmla="*/ 0 h 1994436"/>
                      <a:gd name="connsiteX5" fmla="*/ 2456278 w 4000739"/>
                      <a:gd name="connsiteY5" fmla="*/ 0 h 1994436"/>
                      <a:gd name="connsiteX6" fmla="*/ 3045622 w 4000739"/>
                      <a:gd name="connsiteY6" fmla="*/ 0 h 1994436"/>
                      <a:gd name="connsiteX7" fmla="*/ 3668326 w 4000739"/>
                      <a:gd name="connsiteY7" fmla="*/ 0 h 1994436"/>
                      <a:gd name="connsiteX8" fmla="*/ 4000739 w 4000739"/>
                      <a:gd name="connsiteY8" fmla="*/ 332413 h 1994436"/>
                      <a:gd name="connsiteX9" fmla="*/ 4000739 w 4000739"/>
                      <a:gd name="connsiteY9" fmla="*/ 735728 h 1994436"/>
                      <a:gd name="connsiteX10" fmla="*/ 4000739 w 4000739"/>
                      <a:gd name="connsiteY10" fmla="*/ 1152339 h 1994436"/>
                      <a:gd name="connsiteX11" fmla="*/ 4000739 w 4000739"/>
                      <a:gd name="connsiteY11" fmla="*/ 1662023 h 1994436"/>
                      <a:gd name="connsiteX12" fmla="*/ 3668326 w 4000739"/>
                      <a:gd name="connsiteY12" fmla="*/ 1994436 h 1994436"/>
                      <a:gd name="connsiteX13" fmla="*/ 3145700 w 4000739"/>
                      <a:gd name="connsiteY13" fmla="*/ 1994436 h 1994436"/>
                      <a:gd name="connsiteX14" fmla="*/ 2623073 w 4000739"/>
                      <a:gd name="connsiteY14" fmla="*/ 1994436 h 1994436"/>
                      <a:gd name="connsiteX15" fmla="*/ 2100447 w 4000739"/>
                      <a:gd name="connsiteY15" fmla="*/ 1994436 h 1994436"/>
                      <a:gd name="connsiteX16" fmla="*/ 1611180 w 4000739"/>
                      <a:gd name="connsiteY16" fmla="*/ 1994436 h 1994436"/>
                      <a:gd name="connsiteX17" fmla="*/ 1088553 w 4000739"/>
                      <a:gd name="connsiteY17" fmla="*/ 1994436 h 1994436"/>
                      <a:gd name="connsiteX18" fmla="*/ 332413 w 4000739"/>
                      <a:gd name="connsiteY18" fmla="*/ 1994436 h 1994436"/>
                      <a:gd name="connsiteX19" fmla="*/ 0 w 4000739"/>
                      <a:gd name="connsiteY19" fmla="*/ 1662023 h 1994436"/>
                      <a:gd name="connsiteX20" fmla="*/ 0 w 4000739"/>
                      <a:gd name="connsiteY20" fmla="*/ 1205524 h 1994436"/>
                      <a:gd name="connsiteX21" fmla="*/ 0 w 4000739"/>
                      <a:gd name="connsiteY21" fmla="*/ 802209 h 1994436"/>
                      <a:gd name="connsiteX22" fmla="*/ 0 w 4000739"/>
                      <a:gd name="connsiteY22" fmla="*/ 332413 h 199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000739" h="1994436" extrusionOk="0">
                        <a:moveTo>
                          <a:pt x="0" y="332413"/>
                        </a:moveTo>
                        <a:cubicBezTo>
                          <a:pt x="-30535" y="126145"/>
                          <a:pt x="134327" y="-18101"/>
                          <a:pt x="332413" y="0"/>
                        </a:cubicBezTo>
                        <a:cubicBezTo>
                          <a:pt x="511241" y="-18544"/>
                          <a:pt x="644280" y="31391"/>
                          <a:pt x="888399" y="0"/>
                        </a:cubicBezTo>
                        <a:cubicBezTo>
                          <a:pt x="1132518" y="-31391"/>
                          <a:pt x="1193899" y="51473"/>
                          <a:pt x="1444384" y="0"/>
                        </a:cubicBezTo>
                        <a:cubicBezTo>
                          <a:pt x="1694869" y="-51473"/>
                          <a:pt x="1699218" y="28378"/>
                          <a:pt x="1900292" y="0"/>
                        </a:cubicBezTo>
                        <a:cubicBezTo>
                          <a:pt x="2101366" y="-28378"/>
                          <a:pt x="2209191" y="136"/>
                          <a:pt x="2456278" y="0"/>
                        </a:cubicBezTo>
                        <a:cubicBezTo>
                          <a:pt x="2703365" y="-136"/>
                          <a:pt x="2802326" y="40970"/>
                          <a:pt x="3045622" y="0"/>
                        </a:cubicBezTo>
                        <a:cubicBezTo>
                          <a:pt x="3288918" y="-40970"/>
                          <a:pt x="3465992" y="7055"/>
                          <a:pt x="3668326" y="0"/>
                        </a:cubicBezTo>
                        <a:cubicBezTo>
                          <a:pt x="3836925" y="49295"/>
                          <a:pt x="3995470" y="158191"/>
                          <a:pt x="4000739" y="332413"/>
                        </a:cubicBezTo>
                        <a:cubicBezTo>
                          <a:pt x="4016487" y="487334"/>
                          <a:pt x="3986579" y="591520"/>
                          <a:pt x="4000739" y="735728"/>
                        </a:cubicBezTo>
                        <a:cubicBezTo>
                          <a:pt x="4014899" y="879936"/>
                          <a:pt x="3976943" y="984569"/>
                          <a:pt x="4000739" y="1152339"/>
                        </a:cubicBezTo>
                        <a:cubicBezTo>
                          <a:pt x="4024535" y="1320109"/>
                          <a:pt x="3987892" y="1421172"/>
                          <a:pt x="4000739" y="1662023"/>
                        </a:cubicBezTo>
                        <a:cubicBezTo>
                          <a:pt x="4015500" y="1824876"/>
                          <a:pt x="3828945" y="2013041"/>
                          <a:pt x="3668326" y="1994436"/>
                        </a:cubicBezTo>
                        <a:cubicBezTo>
                          <a:pt x="3419454" y="2050094"/>
                          <a:pt x="3355052" y="1933704"/>
                          <a:pt x="3145700" y="1994436"/>
                        </a:cubicBezTo>
                        <a:cubicBezTo>
                          <a:pt x="2936348" y="2055168"/>
                          <a:pt x="2854931" y="1963294"/>
                          <a:pt x="2623073" y="1994436"/>
                        </a:cubicBezTo>
                        <a:cubicBezTo>
                          <a:pt x="2391215" y="2025578"/>
                          <a:pt x="2291990" y="1958768"/>
                          <a:pt x="2100447" y="1994436"/>
                        </a:cubicBezTo>
                        <a:cubicBezTo>
                          <a:pt x="1908904" y="2030104"/>
                          <a:pt x="1735028" y="1988645"/>
                          <a:pt x="1611180" y="1994436"/>
                        </a:cubicBezTo>
                        <a:cubicBezTo>
                          <a:pt x="1487332" y="2000227"/>
                          <a:pt x="1200857" y="1985951"/>
                          <a:pt x="1088553" y="1994436"/>
                        </a:cubicBezTo>
                        <a:cubicBezTo>
                          <a:pt x="976249" y="2002921"/>
                          <a:pt x="623979" y="1957056"/>
                          <a:pt x="332413" y="1994436"/>
                        </a:cubicBezTo>
                        <a:cubicBezTo>
                          <a:pt x="180447" y="1989778"/>
                          <a:pt x="635" y="1821661"/>
                          <a:pt x="0" y="1662023"/>
                        </a:cubicBezTo>
                        <a:cubicBezTo>
                          <a:pt x="-13432" y="1448171"/>
                          <a:pt x="36911" y="1305603"/>
                          <a:pt x="0" y="1205524"/>
                        </a:cubicBezTo>
                        <a:cubicBezTo>
                          <a:pt x="-36911" y="1105445"/>
                          <a:pt x="24521" y="941883"/>
                          <a:pt x="0" y="802209"/>
                        </a:cubicBezTo>
                        <a:cubicBezTo>
                          <a:pt x="-24521" y="662536"/>
                          <a:pt x="28958" y="498572"/>
                          <a:pt x="0" y="3324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DE2DDD79-A7C8-4A26-A119-47083DA12A98}"/>
              </a:ext>
            </a:extLst>
          </p:cNvPr>
          <p:cNvSpPr txBox="1"/>
          <p:nvPr/>
        </p:nvSpPr>
        <p:spPr>
          <a:xfrm>
            <a:off x="2453343" y="1013532"/>
            <a:ext cx="3997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/>
              <a:t>Programa de Integración Escolar 2020 – </a:t>
            </a:r>
            <a:r>
              <a:rPr lang="es-CL" sz="1200" b="1" dirty="0" smtClean="0"/>
              <a:t>Flga. Paula Correa F.</a:t>
            </a:r>
            <a:endParaRPr lang="es-CL" sz="1200" b="1" dirty="0"/>
          </a:p>
        </p:txBody>
      </p:sp>
      <p:sp>
        <p:nvSpPr>
          <p:cNvPr id="2" name="AutoShape 2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AutoShape 6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5" name="14 CuadroTexto"/>
          <p:cNvSpPr txBox="1"/>
          <p:nvPr/>
        </p:nvSpPr>
        <p:spPr>
          <a:xfrm>
            <a:off x="1413684" y="2300983"/>
            <a:ext cx="60557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LETRA/SONIDO</a:t>
            </a:r>
          </a:p>
          <a:p>
            <a:pPr algn="ctr"/>
            <a:r>
              <a:rPr lang="es-CL" sz="5400" b="1" dirty="0">
                <a:solidFill>
                  <a:srgbClr val="FF0000"/>
                </a:solidFill>
              </a:rPr>
              <a:t>M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ACD341D-CF93-4BC6-90D7-1D7579B62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197" y="4784670"/>
            <a:ext cx="882544" cy="628777"/>
          </a:xfrm>
          <a:prstGeom prst="rect">
            <a:avLst/>
          </a:prstGeom>
        </p:spPr>
      </p:pic>
      <p:sp>
        <p:nvSpPr>
          <p:cNvPr id="11" name="CuadroTexto 34">
            <a:extLst>
              <a:ext uri="{FF2B5EF4-FFF2-40B4-BE49-F238E27FC236}">
                <a16:creationId xmlns:a16="http://schemas.microsoft.com/office/drawing/2014/main" xmlns="" id="{6544EDCE-46C3-4D9A-9266-8EE611940D5D}"/>
              </a:ext>
            </a:extLst>
          </p:cNvPr>
          <p:cNvSpPr txBox="1"/>
          <p:nvPr/>
        </p:nvSpPr>
        <p:spPr>
          <a:xfrm>
            <a:off x="5112371" y="5347105"/>
            <a:ext cx="1474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200" b="1" dirty="0"/>
              <a:t>Actividad en Familia</a:t>
            </a:r>
          </a:p>
        </p:txBody>
      </p:sp>
      <p:pic>
        <p:nvPicPr>
          <p:cNvPr id="12" name="Imagen 11" descr="C:\Users\Cacoscout\Dropbox\Eduardo De Geyter D-12\Insignia Eduardo De Geyter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409" y="4683983"/>
            <a:ext cx="627748" cy="83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176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xmlns="" id="{27190658-ACDC-4E03-A221-37D3B2761182}"/>
              </a:ext>
            </a:extLst>
          </p:cNvPr>
          <p:cNvSpPr/>
          <p:nvPr/>
        </p:nvSpPr>
        <p:spPr>
          <a:xfrm>
            <a:off x="716864" y="515779"/>
            <a:ext cx="7533249" cy="565532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87F55721-5D5A-4140-B48B-A26BB83C57AB}"/>
              </a:ext>
            </a:extLst>
          </p:cNvPr>
          <p:cNvSpPr/>
          <p:nvPr/>
        </p:nvSpPr>
        <p:spPr>
          <a:xfrm>
            <a:off x="2834449" y="2583503"/>
            <a:ext cx="3458113" cy="180523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4854877">
                  <a:custGeom>
                    <a:avLst/>
                    <a:gdLst>
                      <a:gd name="connsiteX0" fmla="*/ 0 w 4000739"/>
                      <a:gd name="connsiteY0" fmla="*/ 332413 h 1994436"/>
                      <a:gd name="connsiteX1" fmla="*/ 332413 w 4000739"/>
                      <a:gd name="connsiteY1" fmla="*/ 0 h 1994436"/>
                      <a:gd name="connsiteX2" fmla="*/ 888399 w 4000739"/>
                      <a:gd name="connsiteY2" fmla="*/ 0 h 1994436"/>
                      <a:gd name="connsiteX3" fmla="*/ 1444384 w 4000739"/>
                      <a:gd name="connsiteY3" fmla="*/ 0 h 1994436"/>
                      <a:gd name="connsiteX4" fmla="*/ 1900292 w 4000739"/>
                      <a:gd name="connsiteY4" fmla="*/ 0 h 1994436"/>
                      <a:gd name="connsiteX5" fmla="*/ 2456278 w 4000739"/>
                      <a:gd name="connsiteY5" fmla="*/ 0 h 1994436"/>
                      <a:gd name="connsiteX6" fmla="*/ 3045622 w 4000739"/>
                      <a:gd name="connsiteY6" fmla="*/ 0 h 1994436"/>
                      <a:gd name="connsiteX7" fmla="*/ 3668326 w 4000739"/>
                      <a:gd name="connsiteY7" fmla="*/ 0 h 1994436"/>
                      <a:gd name="connsiteX8" fmla="*/ 4000739 w 4000739"/>
                      <a:gd name="connsiteY8" fmla="*/ 332413 h 1994436"/>
                      <a:gd name="connsiteX9" fmla="*/ 4000739 w 4000739"/>
                      <a:gd name="connsiteY9" fmla="*/ 735728 h 1994436"/>
                      <a:gd name="connsiteX10" fmla="*/ 4000739 w 4000739"/>
                      <a:gd name="connsiteY10" fmla="*/ 1152339 h 1994436"/>
                      <a:gd name="connsiteX11" fmla="*/ 4000739 w 4000739"/>
                      <a:gd name="connsiteY11" fmla="*/ 1662023 h 1994436"/>
                      <a:gd name="connsiteX12" fmla="*/ 3668326 w 4000739"/>
                      <a:gd name="connsiteY12" fmla="*/ 1994436 h 1994436"/>
                      <a:gd name="connsiteX13" fmla="*/ 3145700 w 4000739"/>
                      <a:gd name="connsiteY13" fmla="*/ 1994436 h 1994436"/>
                      <a:gd name="connsiteX14" fmla="*/ 2623073 w 4000739"/>
                      <a:gd name="connsiteY14" fmla="*/ 1994436 h 1994436"/>
                      <a:gd name="connsiteX15" fmla="*/ 2100447 w 4000739"/>
                      <a:gd name="connsiteY15" fmla="*/ 1994436 h 1994436"/>
                      <a:gd name="connsiteX16" fmla="*/ 1611180 w 4000739"/>
                      <a:gd name="connsiteY16" fmla="*/ 1994436 h 1994436"/>
                      <a:gd name="connsiteX17" fmla="*/ 1088553 w 4000739"/>
                      <a:gd name="connsiteY17" fmla="*/ 1994436 h 1994436"/>
                      <a:gd name="connsiteX18" fmla="*/ 332413 w 4000739"/>
                      <a:gd name="connsiteY18" fmla="*/ 1994436 h 1994436"/>
                      <a:gd name="connsiteX19" fmla="*/ 0 w 4000739"/>
                      <a:gd name="connsiteY19" fmla="*/ 1662023 h 1994436"/>
                      <a:gd name="connsiteX20" fmla="*/ 0 w 4000739"/>
                      <a:gd name="connsiteY20" fmla="*/ 1205524 h 1994436"/>
                      <a:gd name="connsiteX21" fmla="*/ 0 w 4000739"/>
                      <a:gd name="connsiteY21" fmla="*/ 802209 h 1994436"/>
                      <a:gd name="connsiteX22" fmla="*/ 0 w 4000739"/>
                      <a:gd name="connsiteY22" fmla="*/ 332413 h 199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000739" h="1994436" extrusionOk="0">
                        <a:moveTo>
                          <a:pt x="0" y="332413"/>
                        </a:moveTo>
                        <a:cubicBezTo>
                          <a:pt x="-30535" y="126145"/>
                          <a:pt x="134327" y="-18101"/>
                          <a:pt x="332413" y="0"/>
                        </a:cubicBezTo>
                        <a:cubicBezTo>
                          <a:pt x="511241" y="-18544"/>
                          <a:pt x="644280" y="31391"/>
                          <a:pt x="888399" y="0"/>
                        </a:cubicBezTo>
                        <a:cubicBezTo>
                          <a:pt x="1132518" y="-31391"/>
                          <a:pt x="1193899" y="51473"/>
                          <a:pt x="1444384" y="0"/>
                        </a:cubicBezTo>
                        <a:cubicBezTo>
                          <a:pt x="1694869" y="-51473"/>
                          <a:pt x="1699218" y="28378"/>
                          <a:pt x="1900292" y="0"/>
                        </a:cubicBezTo>
                        <a:cubicBezTo>
                          <a:pt x="2101366" y="-28378"/>
                          <a:pt x="2209191" y="136"/>
                          <a:pt x="2456278" y="0"/>
                        </a:cubicBezTo>
                        <a:cubicBezTo>
                          <a:pt x="2703365" y="-136"/>
                          <a:pt x="2802326" y="40970"/>
                          <a:pt x="3045622" y="0"/>
                        </a:cubicBezTo>
                        <a:cubicBezTo>
                          <a:pt x="3288918" y="-40970"/>
                          <a:pt x="3465992" y="7055"/>
                          <a:pt x="3668326" y="0"/>
                        </a:cubicBezTo>
                        <a:cubicBezTo>
                          <a:pt x="3836925" y="49295"/>
                          <a:pt x="3995470" y="158191"/>
                          <a:pt x="4000739" y="332413"/>
                        </a:cubicBezTo>
                        <a:cubicBezTo>
                          <a:pt x="4016487" y="487334"/>
                          <a:pt x="3986579" y="591520"/>
                          <a:pt x="4000739" y="735728"/>
                        </a:cubicBezTo>
                        <a:cubicBezTo>
                          <a:pt x="4014899" y="879936"/>
                          <a:pt x="3976943" y="984569"/>
                          <a:pt x="4000739" y="1152339"/>
                        </a:cubicBezTo>
                        <a:cubicBezTo>
                          <a:pt x="4024535" y="1320109"/>
                          <a:pt x="3987892" y="1421172"/>
                          <a:pt x="4000739" y="1662023"/>
                        </a:cubicBezTo>
                        <a:cubicBezTo>
                          <a:pt x="4015500" y="1824876"/>
                          <a:pt x="3828945" y="2013041"/>
                          <a:pt x="3668326" y="1994436"/>
                        </a:cubicBezTo>
                        <a:cubicBezTo>
                          <a:pt x="3419454" y="2050094"/>
                          <a:pt x="3355052" y="1933704"/>
                          <a:pt x="3145700" y="1994436"/>
                        </a:cubicBezTo>
                        <a:cubicBezTo>
                          <a:pt x="2936348" y="2055168"/>
                          <a:pt x="2854931" y="1963294"/>
                          <a:pt x="2623073" y="1994436"/>
                        </a:cubicBezTo>
                        <a:cubicBezTo>
                          <a:pt x="2391215" y="2025578"/>
                          <a:pt x="2291990" y="1958768"/>
                          <a:pt x="2100447" y="1994436"/>
                        </a:cubicBezTo>
                        <a:cubicBezTo>
                          <a:pt x="1908904" y="2030104"/>
                          <a:pt x="1735028" y="1988645"/>
                          <a:pt x="1611180" y="1994436"/>
                        </a:cubicBezTo>
                        <a:cubicBezTo>
                          <a:pt x="1487332" y="2000227"/>
                          <a:pt x="1200857" y="1985951"/>
                          <a:pt x="1088553" y="1994436"/>
                        </a:cubicBezTo>
                        <a:cubicBezTo>
                          <a:pt x="976249" y="2002921"/>
                          <a:pt x="623979" y="1957056"/>
                          <a:pt x="332413" y="1994436"/>
                        </a:cubicBezTo>
                        <a:cubicBezTo>
                          <a:pt x="180447" y="1989778"/>
                          <a:pt x="635" y="1821661"/>
                          <a:pt x="0" y="1662023"/>
                        </a:cubicBezTo>
                        <a:cubicBezTo>
                          <a:pt x="-13432" y="1448171"/>
                          <a:pt x="36911" y="1305603"/>
                          <a:pt x="0" y="1205524"/>
                        </a:cubicBezTo>
                        <a:cubicBezTo>
                          <a:pt x="-36911" y="1105445"/>
                          <a:pt x="24521" y="941883"/>
                          <a:pt x="0" y="802209"/>
                        </a:cubicBezTo>
                        <a:cubicBezTo>
                          <a:pt x="-24521" y="662536"/>
                          <a:pt x="28958" y="498572"/>
                          <a:pt x="0" y="3324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AutoShape 2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AutoShape 6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240C47C-FDFA-4BAC-BC76-3ECE96E745F0}"/>
              </a:ext>
            </a:extLst>
          </p:cNvPr>
          <p:cNvSpPr txBox="1"/>
          <p:nvPr/>
        </p:nvSpPr>
        <p:spPr>
          <a:xfrm>
            <a:off x="2834449" y="651693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/>
              <a:t>Programa de Integración Escolar 2020 – Flga. Paula Correa F.</a:t>
            </a:r>
            <a:endParaRPr lang="es-CL" sz="1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94EAC17-3E0B-480B-9415-55085F505777}"/>
              </a:ext>
            </a:extLst>
          </p:cNvPr>
          <p:cNvSpPr txBox="1"/>
          <p:nvPr/>
        </p:nvSpPr>
        <p:spPr>
          <a:xfrm>
            <a:off x="4781265" y="4525101"/>
            <a:ext cx="2280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/>
              <a:t>Haz </a:t>
            </a:r>
            <a:r>
              <a:rPr lang="es-CL" sz="1200" i="1" dirty="0" err="1"/>
              <a:t>click</a:t>
            </a:r>
            <a:r>
              <a:rPr lang="es-CL" sz="1200" i="1" dirty="0"/>
              <a:t> sobre la letra solicitada. 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50774B5F-867F-4B10-94F6-54474C3094E7}"/>
              </a:ext>
            </a:extLst>
          </p:cNvPr>
          <p:cNvSpPr/>
          <p:nvPr/>
        </p:nvSpPr>
        <p:spPr>
          <a:xfrm>
            <a:off x="3809350" y="1868257"/>
            <a:ext cx="1513831" cy="578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2800" b="1" dirty="0"/>
              <a:t>C-A-M-A</a:t>
            </a:r>
            <a:endParaRPr lang="es-CL" sz="28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6CC4691D-944C-4C2C-9857-A07E823B3DF6}"/>
              </a:ext>
            </a:extLst>
          </p:cNvPr>
          <p:cNvSpPr txBox="1"/>
          <p:nvPr/>
        </p:nvSpPr>
        <p:spPr>
          <a:xfrm>
            <a:off x="2328550" y="1134416"/>
            <a:ext cx="5619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¿Cuántas </a:t>
            </a:r>
            <a:r>
              <a:rPr lang="es-CL" sz="2400" b="1" dirty="0"/>
              <a:t>letras</a:t>
            </a:r>
            <a:r>
              <a:rPr lang="es-CL" sz="2400" dirty="0"/>
              <a:t> o </a:t>
            </a:r>
            <a:r>
              <a:rPr lang="es-CL" sz="2400" b="1" dirty="0"/>
              <a:t>sonidos </a:t>
            </a:r>
            <a:r>
              <a:rPr lang="es-CL" sz="2400" dirty="0"/>
              <a:t>tiene la palabra?</a:t>
            </a:r>
          </a:p>
        </p:txBody>
      </p:sp>
      <p:sp>
        <p:nvSpPr>
          <p:cNvPr id="25" name="Elipse 24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A33863-A913-4BFC-A8E7-2F3163A44DF4}"/>
              </a:ext>
            </a:extLst>
          </p:cNvPr>
          <p:cNvSpPr/>
          <p:nvPr/>
        </p:nvSpPr>
        <p:spPr>
          <a:xfrm>
            <a:off x="3151813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3</a:t>
            </a:r>
          </a:p>
        </p:txBody>
      </p:sp>
      <p:sp>
        <p:nvSpPr>
          <p:cNvPr id="27" name="Elipse 26">
            <a:hlinkClick r:id="rId3" action="ppaction://hlinksldjump"/>
            <a:extLst>
              <a:ext uri="{FF2B5EF4-FFF2-40B4-BE49-F238E27FC236}">
                <a16:creationId xmlns:a16="http://schemas.microsoft.com/office/drawing/2014/main" xmlns="" id="{048B9180-9839-47E1-864D-4A47EFB69C26}"/>
              </a:ext>
            </a:extLst>
          </p:cNvPr>
          <p:cNvSpPr/>
          <p:nvPr/>
        </p:nvSpPr>
        <p:spPr>
          <a:xfrm>
            <a:off x="4134678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4</a:t>
            </a:r>
          </a:p>
        </p:txBody>
      </p:sp>
      <p:sp>
        <p:nvSpPr>
          <p:cNvPr id="28" name="Elipse 27">
            <a:hlinkClick r:id="rId2" action="ppaction://hlinksldjump"/>
            <a:extLst>
              <a:ext uri="{FF2B5EF4-FFF2-40B4-BE49-F238E27FC236}">
                <a16:creationId xmlns:a16="http://schemas.microsoft.com/office/drawing/2014/main" xmlns="" id="{D8208250-1F0E-47E8-9B16-609D72C6DA31}"/>
              </a:ext>
            </a:extLst>
          </p:cNvPr>
          <p:cNvSpPr/>
          <p:nvPr/>
        </p:nvSpPr>
        <p:spPr>
          <a:xfrm>
            <a:off x="5117543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5</a:t>
            </a:r>
          </a:p>
        </p:txBody>
      </p:sp>
      <p:pic>
        <p:nvPicPr>
          <p:cNvPr id="16" name="Picture 2" descr="File - Emojione 1f6cf - Svg - Emoji De Cama Whatsapp - Free HD ...">
            <a:extLst>
              <a:ext uri="{FF2B5EF4-FFF2-40B4-BE49-F238E27FC236}">
                <a16:creationId xmlns:a16="http://schemas.microsoft.com/office/drawing/2014/main" xmlns="" id="{D43D7BAC-BC63-4A91-A2E1-0FE09666C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460" y="2721228"/>
            <a:ext cx="1757609" cy="143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901E95A6-2DF0-4EB9-AA28-B25D5ECE81A4}"/>
              </a:ext>
            </a:extLst>
          </p:cNvPr>
          <p:cNvSpPr txBox="1"/>
          <p:nvPr/>
        </p:nvSpPr>
        <p:spPr>
          <a:xfrm>
            <a:off x="893887" y="1872933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¡MUY BIEN!</a:t>
            </a:r>
          </a:p>
        </p:txBody>
      </p:sp>
      <p:pic>
        <p:nvPicPr>
          <p:cNvPr id="19" name="Picture 2" descr="Resultado de imagen de emoji feliz">
            <a:extLst>
              <a:ext uri="{FF2B5EF4-FFF2-40B4-BE49-F238E27FC236}">
                <a16:creationId xmlns:a16="http://schemas.microsoft.com/office/drawing/2014/main" xmlns="" id="{A24AD5B0-B291-45E8-92EB-C984447B9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54" y="2211093"/>
            <a:ext cx="532352" cy="5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 descr="C:\Users\Cacoscout\Dropbox\Eduardo De Geyter D-12\Insignia Eduardo De Geyter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031" y="862752"/>
            <a:ext cx="627748" cy="83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352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xmlns="" id="{27190658-ACDC-4E03-A221-37D3B2761182}"/>
              </a:ext>
            </a:extLst>
          </p:cNvPr>
          <p:cNvSpPr/>
          <p:nvPr/>
        </p:nvSpPr>
        <p:spPr>
          <a:xfrm>
            <a:off x="716864" y="515779"/>
            <a:ext cx="7533249" cy="565532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F10CD80-310B-4446-BB1C-BC0289B8ED63}"/>
              </a:ext>
            </a:extLst>
          </p:cNvPr>
          <p:cNvSpPr txBox="1"/>
          <p:nvPr/>
        </p:nvSpPr>
        <p:spPr>
          <a:xfrm>
            <a:off x="2526945" y="1132503"/>
            <a:ext cx="456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Encuentra la letra </a:t>
            </a:r>
            <a:r>
              <a:rPr lang="es-CL" sz="2400" b="1" dirty="0"/>
              <a:t>M</a:t>
            </a:r>
            <a:r>
              <a:rPr lang="es-CL" sz="2400" dirty="0"/>
              <a:t> en la </a:t>
            </a:r>
            <a:r>
              <a:rPr lang="es-CL" sz="2400" b="1" dirty="0"/>
              <a:t>palabra.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87F55721-5D5A-4140-B48B-A26BB83C57AB}"/>
              </a:ext>
            </a:extLst>
          </p:cNvPr>
          <p:cNvSpPr/>
          <p:nvPr/>
        </p:nvSpPr>
        <p:spPr>
          <a:xfrm>
            <a:off x="2834449" y="2583503"/>
            <a:ext cx="3458113" cy="180523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4854877">
                  <a:custGeom>
                    <a:avLst/>
                    <a:gdLst>
                      <a:gd name="connsiteX0" fmla="*/ 0 w 4000739"/>
                      <a:gd name="connsiteY0" fmla="*/ 332413 h 1994436"/>
                      <a:gd name="connsiteX1" fmla="*/ 332413 w 4000739"/>
                      <a:gd name="connsiteY1" fmla="*/ 0 h 1994436"/>
                      <a:gd name="connsiteX2" fmla="*/ 888399 w 4000739"/>
                      <a:gd name="connsiteY2" fmla="*/ 0 h 1994436"/>
                      <a:gd name="connsiteX3" fmla="*/ 1444384 w 4000739"/>
                      <a:gd name="connsiteY3" fmla="*/ 0 h 1994436"/>
                      <a:gd name="connsiteX4" fmla="*/ 1900292 w 4000739"/>
                      <a:gd name="connsiteY4" fmla="*/ 0 h 1994436"/>
                      <a:gd name="connsiteX5" fmla="*/ 2456278 w 4000739"/>
                      <a:gd name="connsiteY5" fmla="*/ 0 h 1994436"/>
                      <a:gd name="connsiteX6" fmla="*/ 3045622 w 4000739"/>
                      <a:gd name="connsiteY6" fmla="*/ 0 h 1994436"/>
                      <a:gd name="connsiteX7" fmla="*/ 3668326 w 4000739"/>
                      <a:gd name="connsiteY7" fmla="*/ 0 h 1994436"/>
                      <a:gd name="connsiteX8" fmla="*/ 4000739 w 4000739"/>
                      <a:gd name="connsiteY8" fmla="*/ 332413 h 1994436"/>
                      <a:gd name="connsiteX9" fmla="*/ 4000739 w 4000739"/>
                      <a:gd name="connsiteY9" fmla="*/ 735728 h 1994436"/>
                      <a:gd name="connsiteX10" fmla="*/ 4000739 w 4000739"/>
                      <a:gd name="connsiteY10" fmla="*/ 1152339 h 1994436"/>
                      <a:gd name="connsiteX11" fmla="*/ 4000739 w 4000739"/>
                      <a:gd name="connsiteY11" fmla="*/ 1662023 h 1994436"/>
                      <a:gd name="connsiteX12" fmla="*/ 3668326 w 4000739"/>
                      <a:gd name="connsiteY12" fmla="*/ 1994436 h 1994436"/>
                      <a:gd name="connsiteX13" fmla="*/ 3145700 w 4000739"/>
                      <a:gd name="connsiteY13" fmla="*/ 1994436 h 1994436"/>
                      <a:gd name="connsiteX14" fmla="*/ 2623073 w 4000739"/>
                      <a:gd name="connsiteY14" fmla="*/ 1994436 h 1994436"/>
                      <a:gd name="connsiteX15" fmla="*/ 2100447 w 4000739"/>
                      <a:gd name="connsiteY15" fmla="*/ 1994436 h 1994436"/>
                      <a:gd name="connsiteX16" fmla="*/ 1611180 w 4000739"/>
                      <a:gd name="connsiteY16" fmla="*/ 1994436 h 1994436"/>
                      <a:gd name="connsiteX17" fmla="*/ 1088553 w 4000739"/>
                      <a:gd name="connsiteY17" fmla="*/ 1994436 h 1994436"/>
                      <a:gd name="connsiteX18" fmla="*/ 332413 w 4000739"/>
                      <a:gd name="connsiteY18" fmla="*/ 1994436 h 1994436"/>
                      <a:gd name="connsiteX19" fmla="*/ 0 w 4000739"/>
                      <a:gd name="connsiteY19" fmla="*/ 1662023 h 1994436"/>
                      <a:gd name="connsiteX20" fmla="*/ 0 w 4000739"/>
                      <a:gd name="connsiteY20" fmla="*/ 1205524 h 1994436"/>
                      <a:gd name="connsiteX21" fmla="*/ 0 w 4000739"/>
                      <a:gd name="connsiteY21" fmla="*/ 802209 h 1994436"/>
                      <a:gd name="connsiteX22" fmla="*/ 0 w 4000739"/>
                      <a:gd name="connsiteY22" fmla="*/ 332413 h 199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000739" h="1994436" extrusionOk="0">
                        <a:moveTo>
                          <a:pt x="0" y="332413"/>
                        </a:moveTo>
                        <a:cubicBezTo>
                          <a:pt x="-30535" y="126145"/>
                          <a:pt x="134327" y="-18101"/>
                          <a:pt x="332413" y="0"/>
                        </a:cubicBezTo>
                        <a:cubicBezTo>
                          <a:pt x="511241" y="-18544"/>
                          <a:pt x="644280" y="31391"/>
                          <a:pt x="888399" y="0"/>
                        </a:cubicBezTo>
                        <a:cubicBezTo>
                          <a:pt x="1132518" y="-31391"/>
                          <a:pt x="1193899" y="51473"/>
                          <a:pt x="1444384" y="0"/>
                        </a:cubicBezTo>
                        <a:cubicBezTo>
                          <a:pt x="1694869" y="-51473"/>
                          <a:pt x="1699218" y="28378"/>
                          <a:pt x="1900292" y="0"/>
                        </a:cubicBezTo>
                        <a:cubicBezTo>
                          <a:pt x="2101366" y="-28378"/>
                          <a:pt x="2209191" y="136"/>
                          <a:pt x="2456278" y="0"/>
                        </a:cubicBezTo>
                        <a:cubicBezTo>
                          <a:pt x="2703365" y="-136"/>
                          <a:pt x="2802326" y="40970"/>
                          <a:pt x="3045622" y="0"/>
                        </a:cubicBezTo>
                        <a:cubicBezTo>
                          <a:pt x="3288918" y="-40970"/>
                          <a:pt x="3465992" y="7055"/>
                          <a:pt x="3668326" y="0"/>
                        </a:cubicBezTo>
                        <a:cubicBezTo>
                          <a:pt x="3836925" y="49295"/>
                          <a:pt x="3995470" y="158191"/>
                          <a:pt x="4000739" y="332413"/>
                        </a:cubicBezTo>
                        <a:cubicBezTo>
                          <a:pt x="4016487" y="487334"/>
                          <a:pt x="3986579" y="591520"/>
                          <a:pt x="4000739" y="735728"/>
                        </a:cubicBezTo>
                        <a:cubicBezTo>
                          <a:pt x="4014899" y="879936"/>
                          <a:pt x="3976943" y="984569"/>
                          <a:pt x="4000739" y="1152339"/>
                        </a:cubicBezTo>
                        <a:cubicBezTo>
                          <a:pt x="4024535" y="1320109"/>
                          <a:pt x="3987892" y="1421172"/>
                          <a:pt x="4000739" y="1662023"/>
                        </a:cubicBezTo>
                        <a:cubicBezTo>
                          <a:pt x="4015500" y="1824876"/>
                          <a:pt x="3828945" y="2013041"/>
                          <a:pt x="3668326" y="1994436"/>
                        </a:cubicBezTo>
                        <a:cubicBezTo>
                          <a:pt x="3419454" y="2050094"/>
                          <a:pt x="3355052" y="1933704"/>
                          <a:pt x="3145700" y="1994436"/>
                        </a:cubicBezTo>
                        <a:cubicBezTo>
                          <a:pt x="2936348" y="2055168"/>
                          <a:pt x="2854931" y="1963294"/>
                          <a:pt x="2623073" y="1994436"/>
                        </a:cubicBezTo>
                        <a:cubicBezTo>
                          <a:pt x="2391215" y="2025578"/>
                          <a:pt x="2291990" y="1958768"/>
                          <a:pt x="2100447" y="1994436"/>
                        </a:cubicBezTo>
                        <a:cubicBezTo>
                          <a:pt x="1908904" y="2030104"/>
                          <a:pt x="1735028" y="1988645"/>
                          <a:pt x="1611180" y="1994436"/>
                        </a:cubicBezTo>
                        <a:cubicBezTo>
                          <a:pt x="1487332" y="2000227"/>
                          <a:pt x="1200857" y="1985951"/>
                          <a:pt x="1088553" y="1994436"/>
                        </a:cubicBezTo>
                        <a:cubicBezTo>
                          <a:pt x="976249" y="2002921"/>
                          <a:pt x="623979" y="1957056"/>
                          <a:pt x="332413" y="1994436"/>
                        </a:cubicBezTo>
                        <a:cubicBezTo>
                          <a:pt x="180447" y="1989778"/>
                          <a:pt x="635" y="1821661"/>
                          <a:pt x="0" y="1662023"/>
                        </a:cubicBezTo>
                        <a:cubicBezTo>
                          <a:pt x="-13432" y="1448171"/>
                          <a:pt x="36911" y="1305603"/>
                          <a:pt x="0" y="1205524"/>
                        </a:cubicBezTo>
                        <a:cubicBezTo>
                          <a:pt x="-36911" y="1105445"/>
                          <a:pt x="24521" y="941883"/>
                          <a:pt x="0" y="802209"/>
                        </a:cubicBezTo>
                        <a:cubicBezTo>
                          <a:pt x="-24521" y="662536"/>
                          <a:pt x="28958" y="498572"/>
                          <a:pt x="0" y="3324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AutoShape 2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AutoShape 6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240C47C-FDFA-4BAC-BC76-3ECE96E745F0}"/>
              </a:ext>
            </a:extLst>
          </p:cNvPr>
          <p:cNvSpPr txBox="1"/>
          <p:nvPr/>
        </p:nvSpPr>
        <p:spPr>
          <a:xfrm>
            <a:off x="2834449" y="651693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/>
              <a:t>Programa de Integración Escolar 2020 – Flga. Paula Correa F.</a:t>
            </a:r>
            <a:endParaRPr lang="es-CL" sz="1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94EAC17-3E0B-480B-9415-55085F505777}"/>
              </a:ext>
            </a:extLst>
          </p:cNvPr>
          <p:cNvSpPr txBox="1"/>
          <p:nvPr/>
        </p:nvSpPr>
        <p:spPr>
          <a:xfrm>
            <a:off x="4781265" y="4525101"/>
            <a:ext cx="2280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/>
              <a:t>Haz </a:t>
            </a:r>
            <a:r>
              <a:rPr lang="es-CL" sz="1200" i="1" dirty="0" err="1"/>
              <a:t>click</a:t>
            </a:r>
            <a:r>
              <a:rPr lang="es-CL" sz="1200" i="1" dirty="0"/>
              <a:t> sobre la letra solicitada. </a:t>
            </a:r>
          </a:p>
        </p:txBody>
      </p:sp>
      <p:sp>
        <p:nvSpPr>
          <p:cNvPr id="8" name="Elipse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08FD670F-4763-4738-9ED0-F2A3D6A62F43}"/>
              </a:ext>
            </a:extLst>
          </p:cNvPr>
          <p:cNvSpPr/>
          <p:nvPr/>
        </p:nvSpPr>
        <p:spPr>
          <a:xfrm>
            <a:off x="2548836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M</a:t>
            </a:r>
          </a:p>
        </p:txBody>
      </p:sp>
      <p:sp>
        <p:nvSpPr>
          <p:cNvPr id="18" name="Elipse 17">
            <a:hlinkClick r:id="rId3" action="ppaction://hlinksldjump"/>
            <a:extLst>
              <a:ext uri="{FF2B5EF4-FFF2-40B4-BE49-F238E27FC236}">
                <a16:creationId xmlns:a16="http://schemas.microsoft.com/office/drawing/2014/main" xmlns="" id="{18AD53D1-3B56-4488-9ADC-A50B2884C4C3}"/>
              </a:ext>
            </a:extLst>
          </p:cNvPr>
          <p:cNvSpPr/>
          <p:nvPr/>
        </p:nvSpPr>
        <p:spPr>
          <a:xfrm>
            <a:off x="3531701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O</a:t>
            </a:r>
          </a:p>
        </p:txBody>
      </p:sp>
      <p:sp>
        <p:nvSpPr>
          <p:cNvPr id="19" name="Elipse 18">
            <a:hlinkClick r:id="rId3" action="ppaction://hlinksldjump"/>
            <a:extLst>
              <a:ext uri="{FF2B5EF4-FFF2-40B4-BE49-F238E27FC236}">
                <a16:creationId xmlns:a16="http://schemas.microsoft.com/office/drawing/2014/main" xmlns="" id="{3592617A-3BC2-4F86-80DF-3184BAFE7736}"/>
              </a:ext>
            </a:extLst>
          </p:cNvPr>
          <p:cNvSpPr/>
          <p:nvPr/>
        </p:nvSpPr>
        <p:spPr>
          <a:xfrm>
            <a:off x="4514566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T</a:t>
            </a:r>
          </a:p>
        </p:txBody>
      </p:sp>
      <p:sp>
        <p:nvSpPr>
          <p:cNvPr id="21" name="Elipse 20">
            <a:hlinkClick r:id="rId3" action="ppaction://hlinksldjump"/>
            <a:extLst>
              <a:ext uri="{FF2B5EF4-FFF2-40B4-BE49-F238E27FC236}">
                <a16:creationId xmlns:a16="http://schemas.microsoft.com/office/drawing/2014/main" xmlns="" id="{51F2903B-A5D0-49CA-B2EF-0C2DA78A872A}"/>
              </a:ext>
            </a:extLst>
          </p:cNvPr>
          <p:cNvSpPr/>
          <p:nvPr/>
        </p:nvSpPr>
        <p:spPr>
          <a:xfrm>
            <a:off x="5497431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O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50774B5F-867F-4B10-94F6-54474C3094E7}"/>
              </a:ext>
            </a:extLst>
          </p:cNvPr>
          <p:cNvSpPr/>
          <p:nvPr/>
        </p:nvSpPr>
        <p:spPr>
          <a:xfrm>
            <a:off x="3974291" y="1868257"/>
            <a:ext cx="1198680" cy="578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2800" b="1" dirty="0"/>
              <a:t>MOTO</a:t>
            </a:r>
            <a:endParaRPr lang="es-CL" sz="28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8B750B04-37E5-4B63-97EC-7D957740D001}"/>
              </a:ext>
            </a:extLst>
          </p:cNvPr>
          <p:cNvSpPr txBox="1"/>
          <p:nvPr/>
        </p:nvSpPr>
        <p:spPr>
          <a:xfrm>
            <a:off x="893887" y="1872933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¡MUY BIEN!</a:t>
            </a:r>
          </a:p>
        </p:txBody>
      </p:sp>
      <p:pic>
        <p:nvPicPr>
          <p:cNvPr id="24" name="Picture 2" descr="Resultado de imagen de emoji feliz">
            <a:extLst>
              <a:ext uri="{FF2B5EF4-FFF2-40B4-BE49-F238E27FC236}">
                <a16:creationId xmlns:a16="http://schemas.microsoft.com/office/drawing/2014/main" xmlns="" id="{A029D6C1-D559-4495-8555-A2BA18447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54" y="2211093"/>
            <a:ext cx="532352" cy="5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Motocicleta Suzuki Blanco y Azul PNG transparente - StickPNG">
            <a:extLst>
              <a:ext uri="{FF2B5EF4-FFF2-40B4-BE49-F238E27FC236}">
                <a16:creationId xmlns:a16="http://schemas.microsoft.com/office/drawing/2014/main" xmlns="" id="{9AC152BA-B1A6-4BA6-A203-DE31E885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093" y="2561710"/>
            <a:ext cx="2526945" cy="189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24" descr="C:\Users\Cacoscout\Dropbox\Eduardo De Geyter D-12\Insignia Eduardo De Geyter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905" y="862752"/>
            <a:ext cx="627748" cy="83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449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xmlns="" id="{27190658-ACDC-4E03-A221-37D3B2761182}"/>
              </a:ext>
            </a:extLst>
          </p:cNvPr>
          <p:cNvSpPr/>
          <p:nvPr/>
        </p:nvSpPr>
        <p:spPr>
          <a:xfrm>
            <a:off x="716864" y="515779"/>
            <a:ext cx="7533249" cy="565532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87F55721-5D5A-4140-B48B-A26BB83C57AB}"/>
              </a:ext>
            </a:extLst>
          </p:cNvPr>
          <p:cNvSpPr/>
          <p:nvPr/>
        </p:nvSpPr>
        <p:spPr>
          <a:xfrm>
            <a:off x="2834449" y="2583503"/>
            <a:ext cx="3458113" cy="180523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4854877">
                  <a:custGeom>
                    <a:avLst/>
                    <a:gdLst>
                      <a:gd name="connsiteX0" fmla="*/ 0 w 4000739"/>
                      <a:gd name="connsiteY0" fmla="*/ 332413 h 1994436"/>
                      <a:gd name="connsiteX1" fmla="*/ 332413 w 4000739"/>
                      <a:gd name="connsiteY1" fmla="*/ 0 h 1994436"/>
                      <a:gd name="connsiteX2" fmla="*/ 888399 w 4000739"/>
                      <a:gd name="connsiteY2" fmla="*/ 0 h 1994436"/>
                      <a:gd name="connsiteX3" fmla="*/ 1444384 w 4000739"/>
                      <a:gd name="connsiteY3" fmla="*/ 0 h 1994436"/>
                      <a:gd name="connsiteX4" fmla="*/ 1900292 w 4000739"/>
                      <a:gd name="connsiteY4" fmla="*/ 0 h 1994436"/>
                      <a:gd name="connsiteX5" fmla="*/ 2456278 w 4000739"/>
                      <a:gd name="connsiteY5" fmla="*/ 0 h 1994436"/>
                      <a:gd name="connsiteX6" fmla="*/ 3045622 w 4000739"/>
                      <a:gd name="connsiteY6" fmla="*/ 0 h 1994436"/>
                      <a:gd name="connsiteX7" fmla="*/ 3668326 w 4000739"/>
                      <a:gd name="connsiteY7" fmla="*/ 0 h 1994436"/>
                      <a:gd name="connsiteX8" fmla="*/ 4000739 w 4000739"/>
                      <a:gd name="connsiteY8" fmla="*/ 332413 h 1994436"/>
                      <a:gd name="connsiteX9" fmla="*/ 4000739 w 4000739"/>
                      <a:gd name="connsiteY9" fmla="*/ 735728 h 1994436"/>
                      <a:gd name="connsiteX10" fmla="*/ 4000739 w 4000739"/>
                      <a:gd name="connsiteY10" fmla="*/ 1152339 h 1994436"/>
                      <a:gd name="connsiteX11" fmla="*/ 4000739 w 4000739"/>
                      <a:gd name="connsiteY11" fmla="*/ 1662023 h 1994436"/>
                      <a:gd name="connsiteX12" fmla="*/ 3668326 w 4000739"/>
                      <a:gd name="connsiteY12" fmla="*/ 1994436 h 1994436"/>
                      <a:gd name="connsiteX13" fmla="*/ 3145700 w 4000739"/>
                      <a:gd name="connsiteY13" fmla="*/ 1994436 h 1994436"/>
                      <a:gd name="connsiteX14" fmla="*/ 2623073 w 4000739"/>
                      <a:gd name="connsiteY14" fmla="*/ 1994436 h 1994436"/>
                      <a:gd name="connsiteX15" fmla="*/ 2100447 w 4000739"/>
                      <a:gd name="connsiteY15" fmla="*/ 1994436 h 1994436"/>
                      <a:gd name="connsiteX16" fmla="*/ 1611180 w 4000739"/>
                      <a:gd name="connsiteY16" fmla="*/ 1994436 h 1994436"/>
                      <a:gd name="connsiteX17" fmla="*/ 1088553 w 4000739"/>
                      <a:gd name="connsiteY17" fmla="*/ 1994436 h 1994436"/>
                      <a:gd name="connsiteX18" fmla="*/ 332413 w 4000739"/>
                      <a:gd name="connsiteY18" fmla="*/ 1994436 h 1994436"/>
                      <a:gd name="connsiteX19" fmla="*/ 0 w 4000739"/>
                      <a:gd name="connsiteY19" fmla="*/ 1662023 h 1994436"/>
                      <a:gd name="connsiteX20" fmla="*/ 0 w 4000739"/>
                      <a:gd name="connsiteY20" fmla="*/ 1205524 h 1994436"/>
                      <a:gd name="connsiteX21" fmla="*/ 0 w 4000739"/>
                      <a:gd name="connsiteY21" fmla="*/ 802209 h 1994436"/>
                      <a:gd name="connsiteX22" fmla="*/ 0 w 4000739"/>
                      <a:gd name="connsiteY22" fmla="*/ 332413 h 199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000739" h="1994436" extrusionOk="0">
                        <a:moveTo>
                          <a:pt x="0" y="332413"/>
                        </a:moveTo>
                        <a:cubicBezTo>
                          <a:pt x="-30535" y="126145"/>
                          <a:pt x="134327" y="-18101"/>
                          <a:pt x="332413" y="0"/>
                        </a:cubicBezTo>
                        <a:cubicBezTo>
                          <a:pt x="511241" y="-18544"/>
                          <a:pt x="644280" y="31391"/>
                          <a:pt x="888399" y="0"/>
                        </a:cubicBezTo>
                        <a:cubicBezTo>
                          <a:pt x="1132518" y="-31391"/>
                          <a:pt x="1193899" y="51473"/>
                          <a:pt x="1444384" y="0"/>
                        </a:cubicBezTo>
                        <a:cubicBezTo>
                          <a:pt x="1694869" y="-51473"/>
                          <a:pt x="1699218" y="28378"/>
                          <a:pt x="1900292" y="0"/>
                        </a:cubicBezTo>
                        <a:cubicBezTo>
                          <a:pt x="2101366" y="-28378"/>
                          <a:pt x="2209191" y="136"/>
                          <a:pt x="2456278" y="0"/>
                        </a:cubicBezTo>
                        <a:cubicBezTo>
                          <a:pt x="2703365" y="-136"/>
                          <a:pt x="2802326" y="40970"/>
                          <a:pt x="3045622" y="0"/>
                        </a:cubicBezTo>
                        <a:cubicBezTo>
                          <a:pt x="3288918" y="-40970"/>
                          <a:pt x="3465992" y="7055"/>
                          <a:pt x="3668326" y="0"/>
                        </a:cubicBezTo>
                        <a:cubicBezTo>
                          <a:pt x="3836925" y="49295"/>
                          <a:pt x="3995470" y="158191"/>
                          <a:pt x="4000739" y="332413"/>
                        </a:cubicBezTo>
                        <a:cubicBezTo>
                          <a:pt x="4016487" y="487334"/>
                          <a:pt x="3986579" y="591520"/>
                          <a:pt x="4000739" y="735728"/>
                        </a:cubicBezTo>
                        <a:cubicBezTo>
                          <a:pt x="4014899" y="879936"/>
                          <a:pt x="3976943" y="984569"/>
                          <a:pt x="4000739" y="1152339"/>
                        </a:cubicBezTo>
                        <a:cubicBezTo>
                          <a:pt x="4024535" y="1320109"/>
                          <a:pt x="3987892" y="1421172"/>
                          <a:pt x="4000739" y="1662023"/>
                        </a:cubicBezTo>
                        <a:cubicBezTo>
                          <a:pt x="4015500" y="1824876"/>
                          <a:pt x="3828945" y="2013041"/>
                          <a:pt x="3668326" y="1994436"/>
                        </a:cubicBezTo>
                        <a:cubicBezTo>
                          <a:pt x="3419454" y="2050094"/>
                          <a:pt x="3355052" y="1933704"/>
                          <a:pt x="3145700" y="1994436"/>
                        </a:cubicBezTo>
                        <a:cubicBezTo>
                          <a:pt x="2936348" y="2055168"/>
                          <a:pt x="2854931" y="1963294"/>
                          <a:pt x="2623073" y="1994436"/>
                        </a:cubicBezTo>
                        <a:cubicBezTo>
                          <a:pt x="2391215" y="2025578"/>
                          <a:pt x="2291990" y="1958768"/>
                          <a:pt x="2100447" y="1994436"/>
                        </a:cubicBezTo>
                        <a:cubicBezTo>
                          <a:pt x="1908904" y="2030104"/>
                          <a:pt x="1735028" y="1988645"/>
                          <a:pt x="1611180" y="1994436"/>
                        </a:cubicBezTo>
                        <a:cubicBezTo>
                          <a:pt x="1487332" y="2000227"/>
                          <a:pt x="1200857" y="1985951"/>
                          <a:pt x="1088553" y="1994436"/>
                        </a:cubicBezTo>
                        <a:cubicBezTo>
                          <a:pt x="976249" y="2002921"/>
                          <a:pt x="623979" y="1957056"/>
                          <a:pt x="332413" y="1994436"/>
                        </a:cubicBezTo>
                        <a:cubicBezTo>
                          <a:pt x="180447" y="1989778"/>
                          <a:pt x="635" y="1821661"/>
                          <a:pt x="0" y="1662023"/>
                        </a:cubicBezTo>
                        <a:cubicBezTo>
                          <a:pt x="-13432" y="1448171"/>
                          <a:pt x="36911" y="1305603"/>
                          <a:pt x="0" y="1205524"/>
                        </a:cubicBezTo>
                        <a:cubicBezTo>
                          <a:pt x="-36911" y="1105445"/>
                          <a:pt x="24521" y="941883"/>
                          <a:pt x="0" y="802209"/>
                        </a:cubicBezTo>
                        <a:cubicBezTo>
                          <a:pt x="-24521" y="662536"/>
                          <a:pt x="28958" y="498572"/>
                          <a:pt x="0" y="3324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AutoShape 2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AutoShape 6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240C47C-FDFA-4BAC-BC76-3ECE96E745F0}"/>
              </a:ext>
            </a:extLst>
          </p:cNvPr>
          <p:cNvSpPr txBox="1"/>
          <p:nvPr/>
        </p:nvSpPr>
        <p:spPr>
          <a:xfrm>
            <a:off x="2834449" y="651693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/>
              <a:t>Programa de Integración Escolar 2020 – Flga. Paula Correa F.</a:t>
            </a:r>
            <a:endParaRPr lang="es-CL" sz="1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94EAC17-3E0B-480B-9415-55085F505777}"/>
              </a:ext>
            </a:extLst>
          </p:cNvPr>
          <p:cNvSpPr txBox="1"/>
          <p:nvPr/>
        </p:nvSpPr>
        <p:spPr>
          <a:xfrm>
            <a:off x="4781265" y="4525101"/>
            <a:ext cx="2280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/>
              <a:t>Haz </a:t>
            </a:r>
            <a:r>
              <a:rPr lang="es-CL" sz="1200" i="1" dirty="0" err="1"/>
              <a:t>click</a:t>
            </a:r>
            <a:r>
              <a:rPr lang="es-CL" sz="1200" i="1" dirty="0"/>
              <a:t> sobre la letra solicitada. </a:t>
            </a:r>
          </a:p>
        </p:txBody>
      </p:sp>
      <p:sp>
        <p:nvSpPr>
          <p:cNvPr id="8" name="Elipse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08FD670F-4763-4738-9ED0-F2A3D6A62F43}"/>
              </a:ext>
            </a:extLst>
          </p:cNvPr>
          <p:cNvSpPr/>
          <p:nvPr/>
        </p:nvSpPr>
        <p:spPr>
          <a:xfrm>
            <a:off x="3151813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1</a:t>
            </a:r>
          </a:p>
        </p:txBody>
      </p:sp>
      <p:sp>
        <p:nvSpPr>
          <p:cNvPr id="18" name="Elipse 17">
            <a:hlinkClick r:id="rId3" action="ppaction://hlinksldjump"/>
            <a:extLst>
              <a:ext uri="{FF2B5EF4-FFF2-40B4-BE49-F238E27FC236}">
                <a16:creationId xmlns:a16="http://schemas.microsoft.com/office/drawing/2014/main" xmlns="" id="{18AD53D1-3B56-4488-9ADC-A50B2884C4C3}"/>
              </a:ext>
            </a:extLst>
          </p:cNvPr>
          <p:cNvSpPr/>
          <p:nvPr/>
        </p:nvSpPr>
        <p:spPr>
          <a:xfrm>
            <a:off x="4134678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2</a:t>
            </a:r>
          </a:p>
        </p:txBody>
      </p:sp>
      <p:sp>
        <p:nvSpPr>
          <p:cNvPr id="19" name="Elipse 18">
            <a:hlinkClick r:id="rId2" action="ppaction://hlinksldjump"/>
            <a:extLst>
              <a:ext uri="{FF2B5EF4-FFF2-40B4-BE49-F238E27FC236}">
                <a16:creationId xmlns:a16="http://schemas.microsoft.com/office/drawing/2014/main" xmlns="" id="{3592617A-3BC2-4F86-80DF-3184BAFE7736}"/>
              </a:ext>
            </a:extLst>
          </p:cNvPr>
          <p:cNvSpPr/>
          <p:nvPr/>
        </p:nvSpPr>
        <p:spPr>
          <a:xfrm>
            <a:off x="5117543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3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50774B5F-867F-4B10-94F6-54474C3094E7}"/>
              </a:ext>
            </a:extLst>
          </p:cNvPr>
          <p:cNvSpPr/>
          <p:nvPr/>
        </p:nvSpPr>
        <p:spPr>
          <a:xfrm>
            <a:off x="3916848" y="1868257"/>
            <a:ext cx="1310700" cy="578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2800" b="1" dirty="0"/>
              <a:t>MO-TO</a:t>
            </a:r>
            <a:endParaRPr lang="es-CL" sz="28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A2EFE442-BC99-4E63-AB89-DE1DF07CAAEA}"/>
              </a:ext>
            </a:extLst>
          </p:cNvPr>
          <p:cNvSpPr txBox="1"/>
          <p:nvPr/>
        </p:nvSpPr>
        <p:spPr>
          <a:xfrm>
            <a:off x="2526945" y="1132503"/>
            <a:ext cx="4487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¿Cuántas </a:t>
            </a:r>
            <a:r>
              <a:rPr lang="es-CL" sz="2400" b="1" dirty="0"/>
              <a:t>sílabas </a:t>
            </a:r>
            <a:r>
              <a:rPr lang="es-CL" sz="2400" dirty="0"/>
              <a:t>tiene la palabra?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A42AF0B0-0195-4A85-8527-2DA15A721D52}"/>
              </a:ext>
            </a:extLst>
          </p:cNvPr>
          <p:cNvSpPr txBox="1"/>
          <p:nvPr/>
        </p:nvSpPr>
        <p:spPr>
          <a:xfrm>
            <a:off x="893887" y="1872933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¡MUY BIEN!</a:t>
            </a:r>
          </a:p>
        </p:txBody>
      </p:sp>
      <p:pic>
        <p:nvPicPr>
          <p:cNvPr id="21" name="Picture 2" descr="Resultado de imagen de emoji feliz">
            <a:extLst>
              <a:ext uri="{FF2B5EF4-FFF2-40B4-BE49-F238E27FC236}">
                <a16:creationId xmlns:a16="http://schemas.microsoft.com/office/drawing/2014/main" xmlns="" id="{D36ED729-70A0-4DD6-B12E-BA8B8700A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54" y="2211093"/>
            <a:ext cx="532352" cy="5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Motocicleta Suzuki Blanco y Azul PNG transparente - StickPNG">
            <a:extLst>
              <a:ext uri="{FF2B5EF4-FFF2-40B4-BE49-F238E27FC236}">
                <a16:creationId xmlns:a16="http://schemas.microsoft.com/office/drawing/2014/main" xmlns="" id="{9EAEBD89-45A8-487A-A43A-3B540A610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093" y="2561710"/>
            <a:ext cx="2526945" cy="189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24" descr="C:\Users\Cacoscout\Dropbox\Eduardo De Geyter D-12\Insignia Eduardo De Geyter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080" y="862752"/>
            <a:ext cx="627748" cy="83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76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xmlns="" id="{27190658-ACDC-4E03-A221-37D3B2761182}"/>
              </a:ext>
            </a:extLst>
          </p:cNvPr>
          <p:cNvSpPr/>
          <p:nvPr/>
        </p:nvSpPr>
        <p:spPr>
          <a:xfrm>
            <a:off x="716864" y="515779"/>
            <a:ext cx="7533249" cy="565532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87F55721-5D5A-4140-B48B-A26BB83C57AB}"/>
              </a:ext>
            </a:extLst>
          </p:cNvPr>
          <p:cNvSpPr/>
          <p:nvPr/>
        </p:nvSpPr>
        <p:spPr>
          <a:xfrm>
            <a:off x="2834449" y="2583503"/>
            <a:ext cx="3458113" cy="180523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4854877">
                  <a:custGeom>
                    <a:avLst/>
                    <a:gdLst>
                      <a:gd name="connsiteX0" fmla="*/ 0 w 4000739"/>
                      <a:gd name="connsiteY0" fmla="*/ 332413 h 1994436"/>
                      <a:gd name="connsiteX1" fmla="*/ 332413 w 4000739"/>
                      <a:gd name="connsiteY1" fmla="*/ 0 h 1994436"/>
                      <a:gd name="connsiteX2" fmla="*/ 888399 w 4000739"/>
                      <a:gd name="connsiteY2" fmla="*/ 0 h 1994436"/>
                      <a:gd name="connsiteX3" fmla="*/ 1444384 w 4000739"/>
                      <a:gd name="connsiteY3" fmla="*/ 0 h 1994436"/>
                      <a:gd name="connsiteX4" fmla="*/ 1900292 w 4000739"/>
                      <a:gd name="connsiteY4" fmla="*/ 0 h 1994436"/>
                      <a:gd name="connsiteX5" fmla="*/ 2456278 w 4000739"/>
                      <a:gd name="connsiteY5" fmla="*/ 0 h 1994436"/>
                      <a:gd name="connsiteX6" fmla="*/ 3045622 w 4000739"/>
                      <a:gd name="connsiteY6" fmla="*/ 0 h 1994436"/>
                      <a:gd name="connsiteX7" fmla="*/ 3668326 w 4000739"/>
                      <a:gd name="connsiteY7" fmla="*/ 0 h 1994436"/>
                      <a:gd name="connsiteX8" fmla="*/ 4000739 w 4000739"/>
                      <a:gd name="connsiteY8" fmla="*/ 332413 h 1994436"/>
                      <a:gd name="connsiteX9" fmla="*/ 4000739 w 4000739"/>
                      <a:gd name="connsiteY9" fmla="*/ 735728 h 1994436"/>
                      <a:gd name="connsiteX10" fmla="*/ 4000739 w 4000739"/>
                      <a:gd name="connsiteY10" fmla="*/ 1152339 h 1994436"/>
                      <a:gd name="connsiteX11" fmla="*/ 4000739 w 4000739"/>
                      <a:gd name="connsiteY11" fmla="*/ 1662023 h 1994436"/>
                      <a:gd name="connsiteX12" fmla="*/ 3668326 w 4000739"/>
                      <a:gd name="connsiteY12" fmla="*/ 1994436 h 1994436"/>
                      <a:gd name="connsiteX13" fmla="*/ 3145700 w 4000739"/>
                      <a:gd name="connsiteY13" fmla="*/ 1994436 h 1994436"/>
                      <a:gd name="connsiteX14" fmla="*/ 2623073 w 4000739"/>
                      <a:gd name="connsiteY14" fmla="*/ 1994436 h 1994436"/>
                      <a:gd name="connsiteX15" fmla="*/ 2100447 w 4000739"/>
                      <a:gd name="connsiteY15" fmla="*/ 1994436 h 1994436"/>
                      <a:gd name="connsiteX16" fmla="*/ 1611180 w 4000739"/>
                      <a:gd name="connsiteY16" fmla="*/ 1994436 h 1994436"/>
                      <a:gd name="connsiteX17" fmla="*/ 1088553 w 4000739"/>
                      <a:gd name="connsiteY17" fmla="*/ 1994436 h 1994436"/>
                      <a:gd name="connsiteX18" fmla="*/ 332413 w 4000739"/>
                      <a:gd name="connsiteY18" fmla="*/ 1994436 h 1994436"/>
                      <a:gd name="connsiteX19" fmla="*/ 0 w 4000739"/>
                      <a:gd name="connsiteY19" fmla="*/ 1662023 h 1994436"/>
                      <a:gd name="connsiteX20" fmla="*/ 0 w 4000739"/>
                      <a:gd name="connsiteY20" fmla="*/ 1205524 h 1994436"/>
                      <a:gd name="connsiteX21" fmla="*/ 0 w 4000739"/>
                      <a:gd name="connsiteY21" fmla="*/ 802209 h 1994436"/>
                      <a:gd name="connsiteX22" fmla="*/ 0 w 4000739"/>
                      <a:gd name="connsiteY22" fmla="*/ 332413 h 199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000739" h="1994436" extrusionOk="0">
                        <a:moveTo>
                          <a:pt x="0" y="332413"/>
                        </a:moveTo>
                        <a:cubicBezTo>
                          <a:pt x="-30535" y="126145"/>
                          <a:pt x="134327" y="-18101"/>
                          <a:pt x="332413" y="0"/>
                        </a:cubicBezTo>
                        <a:cubicBezTo>
                          <a:pt x="511241" y="-18544"/>
                          <a:pt x="644280" y="31391"/>
                          <a:pt x="888399" y="0"/>
                        </a:cubicBezTo>
                        <a:cubicBezTo>
                          <a:pt x="1132518" y="-31391"/>
                          <a:pt x="1193899" y="51473"/>
                          <a:pt x="1444384" y="0"/>
                        </a:cubicBezTo>
                        <a:cubicBezTo>
                          <a:pt x="1694869" y="-51473"/>
                          <a:pt x="1699218" y="28378"/>
                          <a:pt x="1900292" y="0"/>
                        </a:cubicBezTo>
                        <a:cubicBezTo>
                          <a:pt x="2101366" y="-28378"/>
                          <a:pt x="2209191" y="136"/>
                          <a:pt x="2456278" y="0"/>
                        </a:cubicBezTo>
                        <a:cubicBezTo>
                          <a:pt x="2703365" y="-136"/>
                          <a:pt x="2802326" y="40970"/>
                          <a:pt x="3045622" y="0"/>
                        </a:cubicBezTo>
                        <a:cubicBezTo>
                          <a:pt x="3288918" y="-40970"/>
                          <a:pt x="3465992" y="7055"/>
                          <a:pt x="3668326" y="0"/>
                        </a:cubicBezTo>
                        <a:cubicBezTo>
                          <a:pt x="3836925" y="49295"/>
                          <a:pt x="3995470" y="158191"/>
                          <a:pt x="4000739" y="332413"/>
                        </a:cubicBezTo>
                        <a:cubicBezTo>
                          <a:pt x="4016487" y="487334"/>
                          <a:pt x="3986579" y="591520"/>
                          <a:pt x="4000739" y="735728"/>
                        </a:cubicBezTo>
                        <a:cubicBezTo>
                          <a:pt x="4014899" y="879936"/>
                          <a:pt x="3976943" y="984569"/>
                          <a:pt x="4000739" y="1152339"/>
                        </a:cubicBezTo>
                        <a:cubicBezTo>
                          <a:pt x="4024535" y="1320109"/>
                          <a:pt x="3987892" y="1421172"/>
                          <a:pt x="4000739" y="1662023"/>
                        </a:cubicBezTo>
                        <a:cubicBezTo>
                          <a:pt x="4015500" y="1824876"/>
                          <a:pt x="3828945" y="2013041"/>
                          <a:pt x="3668326" y="1994436"/>
                        </a:cubicBezTo>
                        <a:cubicBezTo>
                          <a:pt x="3419454" y="2050094"/>
                          <a:pt x="3355052" y="1933704"/>
                          <a:pt x="3145700" y="1994436"/>
                        </a:cubicBezTo>
                        <a:cubicBezTo>
                          <a:pt x="2936348" y="2055168"/>
                          <a:pt x="2854931" y="1963294"/>
                          <a:pt x="2623073" y="1994436"/>
                        </a:cubicBezTo>
                        <a:cubicBezTo>
                          <a:pt x="2391215" y="2025578"/>
                          <a:pt x="2291990" y="1958768"/>
                          <a:pt x="2100447" y="1994436"/>
                        </a:cubicBezTo>
                        <a:cubicBezTo>
                          <a:pt x="1908904" y="2030104"/>
                          <a:pt x="1735028" y="1988645"/>
                          <a:pt x="1611180" y="1994436"/>
                        </a:cubicBezTo>
                        <a:cubicBezTo>
                          <a:pt x="1487332" y="2000227"/>
                          <a:pt x="1200857" y="1985951"/>
                          <a:pt x="1088553" y="1994436"/>
                        </a:cubicBezTo>
                        <a:cubicBezTo>
                          <a:pt x="976249" y="2002921"/>
                          <a:pt x="623979" y="1957056"/>
                          <a:pt x="332413" y="1994436"/>
                        </a:cubicBezTo>
                        <a:cubicBezTo>
                          <a:pt x="180447" y="1989778"/>
                          <a:pt x="635" y="1821661"/>
                          <a:pt x="0" y="1662023"/>
                        </a:cubicBezTo>
                        <a:cubicBezTo>
                          <a:pt x="-13432" y="1448171"/>
                          <a:pt x="36911" y="1305603"/>
                          <a:pt x="0" y="1205524"/>
                        </a:cubicBezTo>
                        <a:cubicBezTo>
                          <a:pt x="-36911" y="1105445"/>
                          <a:pt x="24521" y="941883"/>
                          <a:pt x="0" y="802209"/>
                        </a:cubicBezTo>
                        <a:cubicBezTo>
                          <a:pt x="-24521" y="662536"/>
                          <a:pt x="28958" y="498572"/>
                          <a:pt x="0" y="3324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AutoShape 2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AutoShape 6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240C47C-FDFA-4BAC-BC76-3ECE96E745F0}"/>
              </a:ext>
            </a:extLst>
          </p:cNvPr>
          <p:cNvSpPr txBox="1"/>
          <p:nvPr/>
        </p:nvSpPr>
        <p:spPr>
          <a:xfrm>
            <a:off x="2834449" y="651693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/>
              <a:t>Programa de Integración Escolar 2020 – Flga. Paula Correa F.</a:t>
            </a:r>
            <a:endParaRPr lang="es-CL" sz="1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94EAC17-3E0B-480B-9415-55085F505777}"/>
              </a:ext>
            </a:extLst>
          </p:cNvPr>
          <p:cNvSpPr txBox="1"/>
          <p:nvPr/>
        </p:nvSpPr>
        <p:spPr>
          <a:xfrm>
            <a:off x="4781265" y="4525101"/>
            <a:ext cx="2280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/>
              <a:t>Haz </a:t>
            </a:r>
            <a:r>
              <a:rPr lang="es-CL" sz="1200" i="1" dirty="0" err="1"/>
              <a:t>click</a:t>
            </a:r>
            <a:r>
              <a:rPr lang="es-CL" sz="1200" i="1" dirty="0"/>
              <a:t> sobre la letra solicitada. 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50774B5F-867F-4B10-94F6-54474C3094E7}"/>
              </a:ext>
            </a:extLst>
          </p:cNvPr>
          <p:cNvSpPr/>
          <p:nvPr/>
        </p:nvSpPr>
        <p:spPr>
          <a:xfrm>
            <a:off x="3809350" y="1868257"/>
            <a:ext cx="1536025" cy="578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2800" b="1" dirty="0"/>
              <a:t>M-O-T-O</a:t>
            </a:r>
            <a:endParaRPr lang="es-CL" sz="28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6CC4691D-944C-4C2C-9857-A07E823B3DF6}"/>
              </a:ext>
            </a:extLst>
          </p:cNvPr>
          <p:cNvSpPr txBox="1"/>
          <p:nvPr/>
        </p:nvSpPr>
        <p:spPr>
          <a:xfrm>
            <a:off x="2328550" y="1134416"/>
            <a:ext cx="5619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¿Cuántas </a:t>
            </a:r>
            <a:r>
              <a:rPr lang="es-CL" sz="2400" b="1" dirty="0"/>
              <a:t>letras</a:t>
            </a:r>
            <a:r>
              <a:rPr lang="es-CL" sz="2400" dirty="0"/>
              <a:t> o </a:t>
            </a:r>
            <a:r>
              <a:rPr lang="es-CL" sz="2400" b="1" dirty="0"/>
              <a:t>sonidos </a:t>
            </a:r>
            <a:r>
              <a:rPr lang="es-CL" sz="2400" dirty="0"/>
              <a:t>tiene la palabra?</a:t>
            </a:r>
          </a:p>
        </p:txBody>
      </p:sp>
      <p:sp>
        <p:nvSpPr>
          <p:cNvPr id="25" name="Elipse 24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A33863-A913-4BFC-A8E7-2F3163A44DF4}"/>
              </a:ext>
            </a:extLst>
          </p:cNvPr>
          <p:cNvSpPr/>
          <p:nvPr/>
        </p:nvSpPr>
        <p:spPr>
          <a:xfrm>
            <a:off x="3151813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2</a:t>
            </a:r>
          </a:p>
        </p:txBody>
      </p:sp>
      <p:sp>
        <p:nvSpPr>
          <p:cNvPr id="27" name="Elipse 26">
            <a:hlinkClick r:id="rId2" action="ppaction://hlinksldjump"/>
            <a:extLst>
              <a:ext uri="{FF2B5EF4-FFF2-40B4-BE49-F238E27FC236}">
                <a16:creationId xmlns:a16="http://schemas.microsoft.com/office/drawing/2014/main" xmlns="" id="{048B9180-9839-47E1-864D-4A47EFB69C26}"/>
              </a:ext>
            </a:extLst>
          </p:cNvPr>
          <p:cNvSpPr/>
          <p:nvPr/>
        </p:nvSpPr>
        <p:spPr>
          <a:xfrm>
            <a:off x="4134678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3</a:t>
            </a:r>
          </a:p>
        </p:txBody>
      </p:sp>
      <p:sp>
        <p:nvSpPr>
          <p:cNvPr id="28" name="Elipse 27">
            <a:hlinkClick r:id="rId3" action="ppaction://hlinksldjump"/>
            <a:extLst>
              <a:ext uri="{FF2B5EF4-FFF2-40B4-BE49-F238E27FC236}">
                <a16:creationId xmlns:a16="http://schemas.microsoft.com/office/drawing/2014/main" xmlns="" id="{D8208250-1F0E-47E8-9B16-609D72C6DA31}"/>
              </a:ext>
            </a:extLst>
          </p:cNvPr>
          <p:cNvSpPr/>
          <p:nvPr/>
        </p:nvSpPr>
        <p:spPr>
          <a:xfrm>
            <a:off x="5117543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4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F1D49366-6B0A-4A36-955D-23BDC5E65BB5}"/>
              </a:ext>
            </a:extLst>
          </p:cNvPr>
          <p:cNvSpPr txBox="1"/>
          <p:nvPr/>
        </p:nvSpPr>
        <p:spPr>
          <a:xfrm>
            <a:off x="893887" y="1872933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¡MUY BIEN!</a:t>
            </a:r>
          </a:p>
        </p:txBody>
      </p:sp>
      <p:pic>
        <p:nvPicPr>
          <p:cNvPr id="18" name="Picture 2" descr="Resultado de imagen de emoji feliz">
            <a:extLst>
              <a:ext uri="{FF2B5EF4-FFF2-40B4-BE49-F238E27FC236}">
                <a16:creationId xmlns:a16="http://schemas.microsoft.com/office/drawing/2014/main" xmlns="" id="{46CBD27E-952C-4790-B6D5-4A362AFB9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54" y="2211093"/>
            <a:ext cx="532352" cy="5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Motocicleta Suzuki Blanco y Azul PNG transparente - StickPNG">
            <a:extLst>
              <a:ext uri="{FF2B5EF4-FFF2-40B4-BE49-F238E27FC236}">
                <a16:creationId xmlns:a16="http://schemas.microsoft.com/office/drawing/2014/main" xmlns="" id="{5D2FC847-CA42-418D-B992-ABFAFA5E9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093" y="2561710"/>
            <a:ext cx="2526945" cy="189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 descr="C:\Users\Cacoscout\Dropbox\Eduardo De Geyter D-12\Insignia Eduardo De Geyter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060" y="862752"/>
            <a:ext cx="627748" cy="83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945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xmlns="" id="{27190658-ACDC-4E03-A221-37D3B2761182}"/>
              </a:ext>
            </a:extLst>
          </p:cNvPr>
          <p:cNvSpPr/>
          <p:nvPr/>
        </p:nvSpPr>
        <p:spPr>
          <a:xfrm>
            <a:off x="716864" y="515779"/>
            <a:ext cx="7533249" cy="565532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F10CD80-310B-4446-BB1C-BC0289B8ED63}"/>
              </a:ext>
            </a:extLst>
          </p:cNvPr>
          <p:cNvSpPr txBox="1"/>
          <p:nvPr/>
        </p:nvSpPr>
        <p:spPr>
          <a:xfrm>
            <a:off x="2526945" y="1132503"/>
            <a:ext cx="456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Encuentra la letra </a:t>
            </a:r>
            <a:r>
              <a:rPr lang="es-CL" sz="2400" b="1" dirty="0"/>
              <a:t>M</a:t>
            </a:r>
            <a:r>
              <a:rPr lang="es-CL" sz="2400" dirty="0"/>
              <a:t> en la </a:t>
            </a:r>
            <a:r>
              <a:rPr lang="es-CL" sz="2400" b="1" dirty="0"/>
              <a:t>palabra.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87F55721-5D5A-4140-B48B-A26BB83C57AB}"/>
              </a:ext>
            </a:extLst>
          </p:cNvPr>
          <p:cNvSpPr/>
          <p:nvPr/>
        </p:nvSpPr>
        <p:spPr>
          <a:xfrm>
            <a:off x="2834449" y="2583503"/>
            <a:ext cx="3458113" cy="180523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4854877">
                  <a:custGeom>
                    <a:avLst/>
                    <a:gdLst>
                      <a:gd name="connsiteX0" fmla="*/ 0 w 4000739"/>
                      <a:gd name="connsiteY0" fmla="*/ 332413 h 1994436"/>
                      <a:gd name="connsiteX1" fmla="*/ 332413 w 4000739"/>
                      <a:gd name="connsiteY1" fmla="*/ 0 h 1994436"/>
                      <a:gd name="connsiteX2" fmla="*/ 888399 w 4000739"/>
                      <a:gd name="connsiteY2" fmla="*/ 0 h 1994436"/>
                      <a:gd name="connsiteX3" fmla="*/ 1444384 w 4000739"/>
                      <a:gd name="connsiteY3" fmla="*/ 0 h 1994436"/>
                      <a:gd name="connsiteX4" fmla="*/ 1900292 w 4000739"/>
                      <a:gd name="connsiteY4" fmla="*/ 0 h 1994436"/>
                      <a:gd name="connsiteX5" fmla="*/ 2456278 w 4000739"/>
                      <a:gd name="connsiteY5" fmla="*/ 0 h 1994436"/>
                      <a:gd name="connsiteX6" fmla="*/ 3045622 w 4000739"/>
                      <a:gd name="connsiteY6" fmla="*/ 0 h 1994436"/>
                      <a:gd name="connsiteX7" fmla="*/ 3668326 w 4000739"/>
                      <a:gd name="connsiteY7" fmla="*/ 0 h 1994436"/>
                      <a:gd name="connsiteX8" fmla="*/ 4000739 w 4000739"/>
                      <a:gd name="connsiteY8" fmla="*/ 332413 h 1994436"/>
                      <a:gd name="connsiteX9" fmla="*/ 4000739 w 4000739"/>
                      <a:gd name="connsiteY9" fmla="*/ 735728 h 1994436"/>
                      <a:gd name="connsiteX10" fmla="*/ 4000739 w 4000739"/>
                      <a:gd name="connsiteY10" fmla="*/ 1152339 h 1994436"/>
                      <a:gd name="connsiteX11" fmla="*/ 4000739 w 4000739"/>
                      <a:gd name="connsiteY11" fmla="*/ 1662023 h 1994436"/>
                      <a:gd name="connsiteX12" fmla="*/ 3668326 w 4000739"/>
                      <a:gd name="connsiteY12" fmla="*/ 1994436 h 1994436"/>
                      <a:gd name="connsiteX13" fmla="*/ 3145700 w 4000739"/>
                      <a:gd name="connsiteY13" fmla="*/ 1994436 h 1994436"/>
                      <a:gd name="connsiteX14" fmla="*/ 2623073 w 4000739"/>
                      <a:gd name="connsiteY14" fmla="*/ 1994436 h 1994436"/>
                      <a:gd name="connsiteX15" fmla="*/ 2100447 w 4000739"/>
                      <a:gd name="connsiteY15" fmla="*/ 1994436 h 1994436"/>
                      <a:gd name="connsiteX16" fmla="*/ 1611180 w 4000739"/>
                      <a:gd name="connsiteY16" fmla="*/ 1994436 h 1994436"/>
                      <a:gd name="connsiteX17" fmla="*/ 1088553 w 4000739"/>
                      <a:gd name="connsiteY17" fmla="*/ 1994436 h 1994436"/>
                      <a:gd name="connsiteX18" fmla="*/ 332413 w 4000739"/>
                      <a:gd name="connsiteY18" fmla="*/ 1994436 h 1994436"/>
                      <a:gd name="connsiteX19" fmla="*/ 0 w 4000739"/>
                      <a:gd name="connsiteY19" fmla="*/ 1662023 h 1994436"/>
                      <a:gd name="connsiteX20" fmla="*/ 0 w 4000739"/>
                      <a:gd name="connsiteY20" fmla="*/ 1205524 h 1994436"/>
                      <a:gd name="connsiteX21" fmla="*/ 0 w 4000739"/>
                      <a:gd name="connsiteY21" fmla="*/ 802209 h 1994436"/>
                      <a:gd name="connsiteX22" fmla="*/ 0 w 4000739"/>
                      <a:gd name="connsiteY22" fmla="*/ 332413 h 199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000739" h="1994436" extrusionOk="0">
                        <a:moveTo>
                          <a:pt x="0" y="332413"/>
                        </a:moveTo>
                        <a:cubicBezTo>
                          <a:pt x="-30535" y="126145"/>
                          <a:pt x="134327" y="-18101"/>
                          <a:pt x="332413" y="0"/>
                        </a:cubicBezTo>
                        <a:cubicBezTo>
                          <a:pt x="511241" y="-18544"/>
                          <a:pt x="644280" y="31391"/>
                          <a:pt x="888399" y="0"/>
                        </a:cubicBezTo>
                        <a:cubicBezTo>
                          <a:pt x="1132518" y="-31391"/>
                          <a:pt x="1193899" y="51473"/>
                          <a:pt x="1444384" y="0"/>
                        </a:cubicBezTo>
                        <a:cubicBezTo>
                          <a:pt x="1694869" y="-51473"/>
                          <a:pt x="1699218" y="28378"/>
                          <a:pt x="1900292" y="0"/>
                        </a:cubicBezTo>
                        <a:cubicBezTo>
                          <a:pt x="2101366" y="-28378"/>
                          <a:pt x="2209191" y="136"/>
                          <a:pt x="2456278" y="0"/>
                        </a:cubicBezTo>
                        <a:cubicBezTo>
                          <a:pt x="2703365" y="-136"/>
                          <a:pt x="2802326" y="40970"/>
                          <a:pt x="3045622" y="0"/>
                        </a:cubicBezTo>
                        <a:cubicBezTo>
                          <a:pt x="3288918" y="-40970"/>
                          <a:pt x="3465992" y="7055"/>
                          <a:pt x="3668326" y="0"/>
                        </a:cubicBezTo>
                        <a:cubicBezTo>
                          <a:pt x="3836925" y="49295"/>
                          <a:pt x="3995470" y="158191"/>
                          <a:pt x="4000739" y="332413"/>
                        </a:cubicBezTo>
                        <a:cubicBezTo>
                          <a:pt x="4016487" y="487334"/>
                          <a:pt x="3986579" y="591520"/>
                          <a:pt x="4000739" y="735728"/>
                        </a:cubicBezTo>
                        <a:cubicBezTo>
                          <a:pt x="4014899" y="879936"/>
                          <a:pt x="3976943" y="984569"/>
                          <a:pt x="4000739" y="1152339"/>
                        </a:cubicBezTo>
                        <a:cubicBezTo>
                          <a:pt x="4024535" y="1320109"/>
                          <a:pt x="3987892" y="1421172"/>
                          <a:pt x="4000739" y="1662023"/>
                        </a:cubicBezTo>
                        <a:cubicBezTo>
                          <a:pt x="4015500" y="1824876"/>
                          <a:pt x="3828945" y="2013041"/>
                          <a:pt x="3668326" y="1994436"/>
                        </a:cubicBezTo>
                        <a:cubicBezTo>
                          <a:pt x="3419454" y="2050094"/>
                          <a:pt x="3355052" y="1933704"/>
                          <a:pt x="3145700" y="1994436"/>
                        </a:cubicBezTo>
                        <a:cubicBezTo>
                          <a:pt x="2936348" y="2055168"/>
                          <a:pt x="2854931" y="1963294"/>
                          <a:pt x="2623073" y="1994436"/>
                        </a:cubicBezTo>
                        <a:cubicBezTo>
                          <a:pt x="2391215" y="2025578"/>
                          <a:pt x="2291990" y="1958768"/>
                          <a:pt x="2100447" y="1994436"/>
                        </a:cubicBezTo>
                        <a:cubicBezTo>
                          <a:pt x="1908904" y="2030104"/>
                          <a:pt x="1735028" y="1988645"/>
                          <a:pt x="1611180" y="1994436"/>
                        </a:cubicBezTo>
                        <a:cubicBezTo>
                          <a:pt x="1487332" y="2000227"/>
                          <a:pt x="1200857" y="1985951"/>
                          <a:pt x="1088553" y="1994436"/>
                        </a:cubicBezTo>
                        <a:cubicBezTo>
                          <a:pt x="976249" y="2002921"/>
                          <a:pt x="623979" y="1957056"/>
                          <a:pt x="332413" y="1994436"/>
                        </a:cubicBezTo>
                        <a:cubicBezTo>
                          <a:pt x="180447" y="1989778"/>
                          <a:pt x="635" y="1821661"/>
                          <a:pt x="0" y="1662023"/>
                        </a:cubicBezTo>
                        <a:cubicBezTo>
                          <a:pt x="-13432" y="1448171"/>
                          <a:pt x="36911" y="1305603"/>
                          <a:pt x="0" y="1205524"/>
                        </a:cubicBezTo>
                        <a:cubicBezTo>
                          <a:pt x="-36911" y="1105445"/>
                          <a:pt x="24521" y="941883"/>
                          <a:pt x="0" y="802209"/>
                        </a:cubicBezTo>
                        <a:cubicBezTo>
                          <a:pt x="-24521" y="662536"/>
                          <a:pt x="28958" y="498572"/>
                          <a:pt x="0" y="3324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AutoShape 2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AutoShape 6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240C47C-FDFA-4BAC-BC76-3ECE96E745F0}"/>
              </a:ext>
            </a:extLst>
          </p:cNvPr>
          <p:cNvSpPr txBox="1"/>
          <p:nvPr/>
        </p:nvSpPr>
        <p:spPr>
          <a:xfrm>
            <a:off x="2834449" y="651693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/>
              <a:t>Programa de Integración Escolar 2020 – Flga. Paula Correa F.</a:t>
            </a:r>
            <a:endParaRPr lang="es-CL" sz="1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94EAC17-3E0B-480B-9415-55085F505777}"/>
              </a:ext>
            </a:extLst>
          </p:cNvPr>
          <p:cNvSpPr txBox="1"/>
          <p:nvPr/>
        </p:nvSpPr>
        <p:spPr>
          <a:xfrm>
            <a:off x="4781265" y="4525101"/>
            <a:ext cx="2280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/>
              <a:t>Haz </a:t>
            </a:r>
            <a:r>
              <a:rPr lang="es-CL" sz="1200" i="1" dirty="0" err="1"/>
              <a:t>click</a:t>
            </a:r>
            <a:r>
              <a:rPr lang="es-CL" sz="1200" i="1" dirty="0"/>
              <a:t> sobre la letra solicitada. </a:t>
            </a:r>
          </a:p>
        </p:txBody>
      </p:sp>
      <p:sp>
        <p:nvSpPr>
          <p:cNvPr id="8" name="Elipse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08FD670F-4763-4738-9ED0-F2A3D6A62F43}"/>
              </a:ext>
            </a:extLst>
          </p:cNvPr>
          <p:cNvSpPr/>
          <p:nvPr/>
        </p:nvSpPr>
        <p:spPr>
          <a:xfrm>
            <a:off x="1700701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C</a:t>
            </a:r>
          </a:p>
        </p:txBody>
      </p:sp>
      <p:sp>
        <p:nvSpPr>
          <p:cNvPr id="18" name="Elipse 17">
            <a:hlinkClick r:id="rId2" action="ppaction://hlinksldjump"/>
            <a:extLst>
              <a:ext uri="{FF2B5EF4-FFF2-40B4-BE49-F238E27FC236}">
                <a16:creationId xmlns:a16="http://schemas.microsoft.com/office/drawing/2014/main" xmlns="" id="{18AD53D1-3B56-4488-9ADC-A50B2884C4C3}"/>
              </a:ext>
            </a:extLst>
          </p:cNvPr>
          <p:cNvSpPr/>
          <p:nvPr/>
        </p:nvSpPr>
        <p:spPr>
          <a:xfrm>
            <a:off x="2683566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A</a:t>
            </a:r>
          </a:p>
        </p:txBody>
      </p:sp>
      <p:sp>
        <p:nvSpPr>
          <p:cNvPr id="19" name="Elipse 18">
            <a:hlinkClick r:id="rId3" action="ppaction://hlinksldjump"/>
            <a:extLst>
              <a:ext uri="{FF2B5EF4-FFF2-40B4-BE49-F238E27FC236}">
                <a16:creationId xmlns:a16="http://schemas.microsoft.com/office/drawing/2014/main" xmlns="" id="{3592617A-3BC2-4F86-80DF-3184BAFE7736}"/>
              </a:ext>
            </a:extLst>
          </p:cNvPr>
          <p:cNvSpPr/>
          <p:nvPr/>
        </p:nvSpPr>
        <p:spPr>
          <a:xfrm>
            <a:off x="3666431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M</a:t>
            </a:r>
          </a:p>
        </p:txBody>
      </p:sp>
      <p:sp>
        <p:nvSpPr>
          <p:cNvPr id="21" name="Elipse 20">
            <a:hlinkClick r:id="rId2" action="ppaction://hlinksldjump"/>
            <a:extLst>
              <a:ext uri="{FF2B5EF4-FFF2-40B4-BE49-F238E27FC236}">
                <a16:creationId xmlns:a16="http://schemas.microsoft.com/office/drawing/2014/main" xmlns="" id="{51F2903B-A5D0-49CA-B2EF-0C2DA78A872A}"/>
              </a:ext>
            </a:extLst>
          </p:cNvPr>
          <p:cNvSpPr/>
          <p:nvPr/>
        </p:nvSpPr>
        <p:spPr>
          <a:xfrm>
            <a:off x="4649296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I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50774B5F-867F-4B10-94F6-54474C3094E7}"/>
              </a:ext>
            </a:extLst>
          </p:cNvPr>
          <p:cNvSpPr/>
          <p:nvPr/>
        </p:nvSpPr>
        <p:spPr>
          <a:xfrm>
            <a:off x="3868854" y="1868257"/>
            <a:ext cx="1441037" cy="578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2800" b="1" dirty="0"/>
              <a:t>CAMISA</a:t>
            </a:r>
            <a:endParaRPr lang="es-CL" sz="2800" dirty="0"/>
          </a:p>
        </p:txBody>
      </p:sp>
      <p:sp>
        <p:nvSpPr>
          <p:cNvPr id="16" name="Elipse 15">
            <a:hlinkClick r:id="rId2" action="ppaction://hlinksldjump"/>
            <a:extLst>
              <a:ext uri="{FF2B5EF4-FFF2-40B4-BE49-F238E27FC236}">
                <a16:creationId xmlns:a16="http://schemas.microsoft.com/office/drawing/2014/main" xmlns="" id="{34B60286-EE3C-4854-877F-99D62BB0BAB0}"/>
              </a:ext>
            </a:extLst>
          </p:cNvPr>
          <p:cNvSpPr/>
          <p:nvPr/>
        </p:nvSpPr>
        <p:spPr>
          <a:xfrm>
            <a:off x="5632161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S</a:t>
            </a:r>
          </a:p>
        </p:txBody>
      </p:sp>
      <p:sp>
        <p:nvSpPr>
          <p:cNvPr id="24" name="Elipse 23">
            <a:hlinkClick r:id="rId2" action="ppaction://hlinksldjump"/>
            <a:extLst>
              <a:ext uri="{FF2B5EF4-FFF2-40B4-BE49-F238E27FC236}">
                <a16:creationId xmlns:a16="http://schemas.microsoft.com/office/drawing/2014/main" xmlns="" id="{39EE15C3-C666-42F9-AD69-7352B1F8742D}"/>
              </a:ext>
            </a:extLst>
          </p:cNvPr>
          <p:cNvSpPr/>
          <p:nvPr/>
        </p:nvSpPr>
        <p:spPr>
          <a:xfrm>
            <a:off x="6613146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A</a:t>
            </a:r>
          </a:p>
        </p:txBody>
      </p:sp>
      <p:pic>
        <p:nvPicPr>
          <p:cNvPr id="1026" name="Picture 2" descr="Camisas PNG fotos gratis descargar (58 La foto)">
            <a:extLst>
              <a:ext uri="{FF2B5EF4-FFF2-40B4-BE49-F238E27FC236}">
                <a16:creationId xmlns:a16="http://schemas.microsoft.com/office/drawing/2014/main" xmlns="" id="{E3895DA1-D3CF-4985-B3D6-5B20C0A1B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349" y="2630810"/>
            <a:ext cx="1551532" cy="16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D2795321-423A-4D4D-8F8E-9C8746F505F7}"/>
              </a:ext>
            </a:extLst>
          </p:cNvPr>
          <p:cNvSpPr txBox="1"/>
          <p:nvPr/>
        </p:nvSpPr>
        <p:spPr>
          <a:xfrm>
            <a:off x="893887" y="1872933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¡MUY BIEN!</a:t>
            </a:r>
          </a:p>
        </p:txBody>
      </p:sp>
      <p:pic>
        <p:nvPicPr>
          <p:cNvPr id="27" name="Picture 2" descr="Resultado de imagen de emoji feliz">
            <a:extLst>
              <a:ext uri="{FF2B5EF4-FFF2-40B4-BE49-F238E27FC236}">
                <a16:creationId xmlns:a16="http://schemas.microsoft.com/office/drawing/2014/main" xmlns="" id="{AF7818C3-D001-49A6-AFE6-F6DB23A45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54" y="2211093"/>
            <a:ext cx="532352" cy="5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 descr="C:\Users\Cacoscout\Dropbox\Eduardo De Geyter D-12\Insignia Eduardo De Geyter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792" y="862752"/>
            <a:ext cx="627748" cy="83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44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xmlns="" id="{27190658-ACDC-4E03-A221-37D3B2761182}"/>
              </a:ext>
            </a:extLst>
          </p:cNvPr>
          <p:cNvSpPr/>
          <p:nvPr/>
        </p:nvSpPr>
        <p:spPr>
          <a:xfrm>
            <a:off x="716864" y="515779"/>
            <a:ext cx="7533249" cy="565532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87F55721-5D5A-4140-B48B-A26BB83C57AB}"/>
              </a:ext>
            </a:extLst>
          </p:cNvPr>
          <p:cNvSpPr/>
          <p:nvPr/>
        </p:nvSpPr>
        <p:spPr>
          <a:xfrm>
            <a:off x="2834449" y="2583503"/>
            <a:ext cx="3458113" cy="180523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4854877">
                  <a:custGeom>
                    <a:avLst/>
                    <a:gdLst>
                      <a:gd name="connsiteX0" fmla="*/ 0 w 4000739"/>
                      <a:gd name="connsiteY0" fmla="*/ 332413 h 1994436"/>
                      <a:gd name="connsiteX1" fmla="*/ 332413 w 4000739"/>
                      <a:gd name="connsiteY1" fmla="*/ 0 h 1994436"/>
                      <a:gd name="connsiteX2" fmla="*/ 888399 w 4000739"/>
                      <a:gd name="connsiteY2" fmla="*/ 0 h 1994436"/>
                      <a:gd name="connsiteX3" fmla="*/ 1444384 w 4000739"/>
                      <a:gd name="connsiteY3" fmla="*/ 0 h 1994436"/>
                      <a:gd name="connsiteX4" fmla="*/ 1900292 w 4000739"/>
                      <a:gd name="connsiteY4" fmla="*/ 0 h 1994436"/>
                      <a:gd name="connsiteX5" fmla="*/ 2456278 w 4000739"/>
                      <a:gd name="connsiteY5" fmla="*/ 0 h 1994436"/>
                      <a:gd name="connsiteX6" fmla="*/ 3045622 w 4000739"/>
                      <a:gd name="connsiteY6" fmla="*/ 0 h 1994436"/>
                      <a:gd name="connsiteX7" fmla="*/ 3668326 w 4000739"/>
                      <a:gd name="connsiteY7" fmla="*/ 0 h 1994436"/>
                      <a:gd name="connsiteX8" fmla="*/ 4000739 w 4000739"/>
                      <a:gd name="connsiteY8" fmla="*/ 332413 h 1994436"/>
                      <a:gd name="connsiteX9" fmla="*/ 4000739 w 4000739"/>
                      <a:gd name="connsiteY9" fmla="*/ 735728 h 1994436"/>
                      <a:gd name="connsiteX10" fmla="*/ 4000739 w 4000739"/>
                      <a:gd name="connsiteY10" fmla="*/ 1152339 h 1994436"/>
                      <a:gd name="connsiteX11" fmla="*/ 4000739 w 4000739"/>
                      <a:gd name="connsiteY11" fmla="*/ 1662023 h 1994436"/>
                      <a:gd name="connsiteX12" fmla="*/ 3668326 w 4000739"/>
                      <a:gd name="connsiteY12" fmla="*/ 1994436 h 1994436"/>
                      <a:gd name="connsiteX13" fmla="*/ 3145700 w 4000739"/>
                      <a:gd name="connsiteY13" fmla="*/ 1994436 h 1994436"/>
                      <a:gd name="connsiteX14" fmla="*/ 2623073 w 4000739"/>
                      <a:gd name="connsiteY14" fmla="*/ 1994436 h 1994436"/>
                      <a:gd name="connsiteX15" fmla="*/ 2100447 w 4000739"/>
                      <a:gd name="connsiteY15" fmla="*/ 1994436 h 1994436"/>
                      <a:gd name="connsiteX16" fmla="*/ 1611180 w 4000739"/>
                      <a:gd name="connsiteY16" fmla="*/ 1994436 h 1994436"/>
                      <a:gd name="connsiteX17" fmla="*/ 1088553 w 4000739"/>
                      <a:gd name="connsiteY17" fmla="*/ 1994436 h 1994436"/>
                      <a:gd name="connsiteX18" fmla="*/ 332413 w 4000739"/>
                      <a:gd name="connsiteY18" fmla="*/ 1994436 h 1994436"/>
                      <a:gd name="connsiteX19" fmla="*/ 0 w 4000739"/>
                      <a:gd name="connsiteY19" fmla="*/ 1662023 h 1994436"/>
                      <a:gd name="connsiteX20" fmla="*/ 0 w 4000739"/>
                      <a:gd name="connsiteY20" fmla="*/ 1205524 h 1994436"/>
                      <a:gd name="connsiteX21" fmla="*/ 0 w 4000739"/>
                      <a:gd name="connsiteY21" fmla="*/ 802209 h 1994436"/>
                      <a:gd name="connsiteX22" fmla="*/ 0 w 4000739"/>
                      <a:gd name="connsiteY22" fmla="*/ 332413 h 199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000739" h="1994436" extrusionOk="0">
                        <a:moveTo>
                          <a:pt x="0" y="332413"/>
                        </a:moveTo>
                        <a:cubicBezTo>
                          <a:pt x="-30535" y="126145"/>
                          <a:pt x="134327" y="-18101"/>
                          <a:pt x="332413" y="0"/>
                        </a:cubicBezTo>
                        <a:cubicBezTo>
                          <a:pt x="511241" y="-18544"/>
                          <a:pt x="644280" y="31391"/>
                          <a:pt x="888399" y="0"/>
                        </a:cubicBezTo>
                        <a:cubicBezTo>
                          <a:pt x="1132518" y="-31391"/>
                          <a:pt x="1193899" y="51473"/>
                          <a:pt x="1444384" y="0"/>
                        </a:cubicBezTo>
                        <a:cubicBezTo>
                          <a:pt x="1694869" y="-51473"/>
                          <a:pt x="1699218" y="28378"/>
                          <a:pt x="1900292" y="0"/>
                        </a:cubicBezTo>
                        <a:cubicBezTo>
                          <a:pt x="2101366" y="-28378"/>
                          <a:pt x="2209191" y="136"/>
                          <a:pt x="2456278" y="0"/>
                        </a:cubicBezTo>
                        <a:cubicBezTo>
                          <a:pt x="2703365" y="-136"/>
                          <a:pt x="2802326" y="40970"/>
                          <a:pt x="3045622" y="0"/>
                        </a:cubicBezTo>
                        <a:cubicBezTo>
                          <a:pt x="3288918" y="-40970"/>
                          <a:pt x="3465992" y="7055"/>
                          <a:pt x="3668326" y="0"/>
                        </a:cubicBezTo>
                        <a:cubicBezTo>
                          <a:pt x="3836925" y="49295"/>
                          <a:pt x="3995470" y="158191"/>
                          <a:pt x="4000739" y="332413"/>
                        </a:cubicBezTo>
                        <a:cubicBezTo>
                          <a:pt x="4016487" y="487334"/>
                          <a:pt x="3986579" y="591520"/>
                          <a:pt x="4000739" y="735728"/>
                        </a:cubicBezTo>
                        <a:cubicBezTo>
                          <a:pt x="4014899" y="879936"/>
                          <a:pt x="3976943" y="984569"/>
                          <a:pt x="4000739" y="1152339"/>
                        </a:cubicBezTo>
                        <a:cubicBezTo>
                          <a:pt x="4024535" y="1320109"/>
                          <a:pt x="3987892" y="1421172"/>
                          <a:pt x="4000739" y="1662023"/>
                        </a:cubicBezTo>
                        <a:cubicBezTo>
                          <a:pt x="4015500" y="1824876"/>
                          <a:pt x="3828945" y="2013041"/>
                          <a:pt x="3668326" y="1994436"/>
                        </a:cubicBezTo>
                        <a:cubicBezTo>
                          <a:pt x="3419454" y="2050094"/>
                          <a:pt x="3355052" y="1933704"/>
                          <a:pt x="3145700" y="1994436"/>
                        </a:cubicBezTo>
                        <a:cubicBezTo>
                          <a:pt x="2936348" y="2055168"/>
                          <a:pt x="2854931" y="1963294"/>
                          <a:pt x="2623073" y="1994436"/>
                        </a:cubicBezTo>
                        <a:cubicBezTo>
                          <a:pt x="2391215" y="2025578"/>
                          <a:pt x="2291990" y="1958768"/>
                          <a:pt x="2100447" y="1994436"/>
                        </a:cubicBezTo>
                        <a:cubicBezTo>
                          <a:pt x="1908904" y="2030104"/>
                          <a:pt x="1735028" y="1988645"/>
                          <a:pt x="1611180" y="1994436"/>
                        </a:cubicBezTo>
                        <a:cubicBezTo>
                          <a:pt x="1487332" y="2000227"/>
                          <a:pt x="1200857" y="1985951"/>
                          <a:pt x="1088553" y="1994436"/>
                        </a:cubicBezTo>
                        <a:cubicBezTo>
                          <a:pt x="976249" y="2002921"/>
                          <a:pt x="623979" y="1957056"/>
                          <a:pt x="332413" y="1994436"/>
                        </a:cubicBezTo>
                        <a:cubicBezTo>
                          <a:pt x="180447" y="1989778"/>
                          <a:pt x="635" y="1821661"/>
                          <a:pt x="0" y="1662023"/>
                        </a:cubicBezTo>
                        <a:cubicBezTo>
                          <a:pt x="-13432" y="1448171"/>
                          <a:pt x="36911" y="1305603"/>
                          <a:pt x="0" y="1205524"/>
                        </a:cubicBezTo>
                        <a:cubicBezTo>
                          <a:pt x="-36911" y="1105445"/>
                          <a:pt x="24521" y="941883"/>
                          <a:pt x="0" y="802209"/>
                        </a:cubicBezTo>
                        <a:cubicBezTo>
                          <a:pt x="-24521" y="662536"/>
                          <a:pt x="28958" y="498572"/>
                          <a:pt x="0" y="3324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AutoShape 2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AutoShape 6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240C47C-FDFA-4BAC-BC76-3ECE96E745F0}"/>
              </a:ext>
            </a:extLst>
          </p:cNvPr>
          <p:cNvSpPr txBox="1"/>
          <p:nvPr/>
        </p:nvSpPr>
        <p:spPr>
          <a:xfrm>
            <a:off x="2834449" y="651693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/>
              <a:t>Programa de Integración Escolar 2020 – Flga. Paula Correa F.</a:t>
            </a:r>
            <a:endParaRPr lang="es-CL" sz="1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94EAC17-3E0B-480B-9415-55085F505777}"/>
              </a:ext>
            </a:extLst>
          </p:cNvPr>
          <p:cNvSpPr txBox="1"/>
          <p:nvPr/>
        </p:nvSpPr>
        <p:spPr>
          <a:xfrm>
            <a:off x="4781265" y="4525101"/>
            <a:ext cx="2280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/>
              <a:t>Haz </a:t>
            </a:r>
            <a:r>
              <a:rPr lang="es-CL" sz="1200" i="1" dirty="0" err="1"/>
              <a:t>click</a:t>
            </a:r>
            <a:r>
              <a:rPr lang="es-CL" sz="1200" i="1" dirty="0"/>
              <a:t> sobre la letra solicitada. </a:t>
            </a:r>
          </a:p>
        </p:txBody>
      </p:sp>
      <p:sp>
        <p:nvSpPr>
          <p:cNvPr id="8" name="Elipse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08FD670F-4763-4738-9ED0-F2A3D6A62F43}"/>
              </a:ext>
            </a:extLst>
          </p:cNvPr>
          <p:cNvSpPr/>
          <p:nvPr/>
        </p:nvSpPr>
        <p:spPr>
          <a:xfrm>
            <a:off x="3151813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2</a:t>
            </a:r>
          </a:p>
        </p:txBody>
      </p:sp>
      <p:sp>
        <p:nvSpPr>
          <p:cNvPr id="18" name="Elipse 17">
            <a:hlinkClick r:id="rId3" action="ppaction://hlinksldjump"/>
            <a:extLst>
              <a:ext uri="{FF2B5EF4-FFF2-40B4-BE49-F238E27FC236}">
                <a16:creationId xmlns:a16="http://schemas.microsoft.com/office/drawing/2014/main" xmlns="" id="{18AD53D1-3B56-4488-9ADC-A50B2884C4C3}"/>
              </a:ext>
            </a:extLst>
          </p:cNvPr>
          <p:cNvSpPr/>
          <p:nvPr/>
        </p:nvSpPr>
        <p:spPr>
          <a:xfrm>
            <a:off x="4134678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3</a:t>
            </a:r>
          </a:p>
        </p:txBody>
      </p:sp>
      <p:sp>
        <p:nvSpPr>
          <p:cNvPr id="19" name="Elipse 18">
            <a:hlinkClick r:id="rId2" action="ppaction://hlinksldjump"/>
            <a:extLst>
              <a:ext uri="{FF2B5EF4-FFF2-40B4-BE49-F238E27FC236}">
                <a16:creationId xmlns:a16="http://schemas.microsoft.com/office/drawing/2014/main" xmlns="" id="{3592617A-3BC2-4F86-80DF-3184BAFE7736}"/>
              </a:ext>
            </a:extLst>
          </p:cNvPr>
          <p:cNvSpPr/>
          <p:nvPr/>
        </p:nvSpPr>
        <p:spPr>
          <a:xfrm>
            <a:off x="5117543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4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50774B5F-867F-4B10-94F6-54474C3094E7}"/>
              </a:ext>
            </a:extLst>
          </p:cNvPr>
          <p:cNvSpPr/>
          <p:nvPr/>
        </p:nvSpPr>
        <p:spPr>
          <a:xfrm>
            <a:off x="3859855" y="1868257"/>
            <a:ext cx="1655253" cy="578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2800" b="1" dirty="0"/>
              <a:t>CA-MI-SA</a:t>
            </a:r>
            <a:endParaRPr lang="es-CL" sz="28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A2EFE442-BC99-4E63-AB89-DE1DF07CAAEA}"/>
              </a:ext>
            </a:extLst>
          </p:cNvPr>
          <p:cNvSpPr txBox="1"/>
          <p:nvPr/>
        </p:nvSpPr>
        <p:spPr>
          <a:xfrm>
            <a:off x="2526945" y="1132503"/>
            <a:ext cx="4487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¿Cuántas </a:t>
            </a:r>
            <a:r>
              <a:rPr lang="es-CL" sz="2400" b="1" dirty="0"/>
              <a:t>sílabas </a:t>
            </a:r>
            <a:r>
              <a:rPr lang="es-CL" sz="2400" dirty="0"/>
              <a:t>tiene la palabra?</a:t>
            </a:r>
          </a:p>
        </p:txBody>
      </p:sp>
      <p:pic>
        <p:nvPicPr>
          <p:cNvPr id="15" name="Picture 2" descr="Camisas PNG fotos gratis descargar (58 La foto)">
            <a:extLst>
              <a:ext uri="{FF2B5EF4-FFF2-40B4-BE49-F238E27FC236}">
                <a16:creationId xmlns:a16="http://schemas.microsoft.com/office/drawing/2014/main" xmlns="" id="{79BD454A-26B7-48E2-9D66-636AF7AA5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349" y="2630810"/>
            <a:ext cx="1551532" cy="16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C5D7FA99-09FA-4C5F-AE69-ECCE8A38A63D}"/>
              </a:ext>
            </a:extLst>
          </p:cNvPr>
          <p:cNvSpPr txBox="1"/>
          <p:nvPr/>
        </p:nvSpPr>
        <p:spPr>
          <a:xfrm>
            <a:off x="893887" y="1872933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¡MUY BIEN!</a:t>
            </a:r>
          </a:p>
        </p:txBody>
      </p:sp>
      <p:pic>
        <p:nvPicPr>
          <p:cNvPr id="21" name="Picture 2" descr="Resultado de imagen de emoji feliz">
            <a:extLst>
              <a:ext uri="{FF2B5EF4-FFF2-40B4-BE49-F238E27FC236}">
                <a16:creationId xmlns:a16="http://schemas.microsoft.com/office/drawing/2014/main" xmlns="" id="{5493F792-3461-48D3-8E8A-FC91F797B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54" y="2211093"/>
            <a:ext cx="532352" cy="5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23" descr="C:\Users\Cacoscout\Dropbox\Eduardo De Geyter D-12\Insignia Eduardo De Geyter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080" y="862752"/>
            <a:ext cx="627748" cy="83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739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xmlns="" id="{27190658-ACDC-4E03-A221-37D3B2761182}"/>
              </a:ext>
            </a:extLst>
          </p:cNvPr>
          <p:cNvSpPr/>
          <p:nvPr/>
        </p:nvSpPr>
        <p:spPr>
          <a:xfrm>
            <a:off x="716864" y="515779"/>
            <a:ext cx="7533249" cy="565532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87F55721-5D5A-4140-B48B-A26BB83C57AB}"/>
              </a:ext>
            </a:extLst>
          </p:cNvPr>
          <p:cNvSpPr/>
          <p:nvPr/>
        </p:nvSpPr>
        <p:spPr>
          <a:xfrm>
            <a:off x="2834449" y="2583503"/>
            <a:ext cx="3458113" cy="180523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4854877">
                  <a:custGeom>
                    <a:avLst/>
                    <a:gdLst>
                      <a:gd name="connsiteX0" fmla="*/ 0 w 4000739"/>
                      <a:gd name="connsiteY0" fmla="*/ 332413 h 1994436"/>
                      <a:gd name="connsiteX1" fmla="*/ 332413 w 4000739"/>
                      <a:gd name="connsiteY1" fmla="*/ 0 h 1994436"/>
                      <a:gd name="connsiteX2" fmla="*/ 888399 w 4000739"/>
                      <a:gd name="connsiteY2" fmla="*/ 0 h 1994436"/>
                      <a:gd name="connsiteX3" fmla="*/ 1444384 w 4000739"/>
                      <a:gd name="connsiteY3" fmla="*/ 0 h 1994436"/>
                      <a:gd name="connsiteX4" fmla="*/ 1900292 w 4000739"/>
                      <a:gd name="connsiteY4" fmla="*/ 0 h 1994436"/>
                      <a:gd name="connsiteX5" fmla="*/ 2456278 w 4000739"/>
                      <a:gd name="connsiteY5" fmla="*/ 0 h 1994436"/>
                      <a:gd name="connsiteX6" fmla="*/ 3045622 w 4000739"/>
                      <a:gd name="connsiteY6" fmla="*/ 0 h 1994436"/>
                      <a:gd name="connsiteX7" fmla="*/ 3668326 w 4000739"/>
                      <a:gd name="connsiteY7" fmla="*/ 0 h 1994436"/>
                      <a:gd name="connsiteX8" fmla="*/ 4000739 w 4000739"/>
                      <a:gd name="connsiteY8" fmla="*/ 332413 h 1994436"/>
                      <a:gd name="connsiteX9" fmla="*/ 4000739 w 4000739"/>
                      <a:gd name="connsiteY9" fmla="*/ 735728 h 1994436"/>
                      <a:gd name="connsiteX10" fmla="*/ 4000739 w 4000739"/>
                      <a:gd name="connsiteY10" fmla="*/ 1152339 h 1994436"/>
                      <a:gd name="connsiteX11" fmla="*/ 4000739 w 4000739"/>
                      <a:gd name="connsiteY11" fmla="*/ 1662023 h 1994436"/>
                      <a:gd name="connsiteX12" fmla="*/ 3668326 w 4000739"/>
                      <a:gd name="connsiteY12" fmla="*/ 1994436 h 1994436"/>
                      <a:gd name="connsiteX13" fmla="*/ 3145700 w 4000739"/>
                      <a:gd name="connsiteY13" fmla="*/ 1994436 h 1994436"/>
                      <a:gd name="connsiteX14" fmla="*/ 2623073 w 4000739"/>
                      <a:gd name="connsiteY14" fmla="*/ 1994436 h 1994436"/>
                      <a:gd name="connsiteX15" fmla="*/ 2100447 w 4000739"/>
                      <a:gd name="connsiteY15" fmla="*/ 1994436 h 1994436"/>
                      <a:gd name="connsiteX16" fmla="*/ 1611180 w 4000739"/>
                      <a:gd name="connsiteY16" fmla="*/ 1994436 h 1994436"/>
                      <a:gd name="connsiteX17" fmla="*/ 1088553 w 4000739"/>
                      <a:gd name="connsiteY17" fmla="*/ 1994436 h 1994436"/>
                      <a:gd name="connsiteX18" fmla="*/ 332413 w 4000739"/>
                      <a:gd name="connsiteY18" fmla="*/ 1994436 h 1994436"/>
                      <a:gd name="connsiteX19" fmla="*/ 0 w 4000739"/>
                      <a:gd name="connsiteY19" fmla="*/ 1662023 h 1994436"/>
                      <a:gd name="connsiteX20" fmla="*/ 0 w 4000739"/>
                      <a:gd name="connsiteY20" fmla="*/ 1205524 h 1994436"/>
                      <a:gd name="connsiteX21" fmla="*/ 0 w 4000739"/>
                      <a:gd name="connsiteY21" fmla="*/ 802209 h 1994436"/>
                      <a:gd name="connsiteX22" fmla="*/ 0 w 4000739"/>
                      <a:gd name="connsiteY22" fmla="*/ 332413 h 199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000739" h="1994436" extrusionOk="0">
                        <a:moveTo>
                          <a:pt x="0" y="332413"/>
                        </a:moveTo>
                        <a:cubicBezTo>
                          <a:pt x="-30535" y="126145"/>
                          <a:pt x="134327" y="-18101"/>
                          <a:pt x="332413" y="0"/>
                        </a:cubicBezTo>
                        <a:cubicBezTo>
                          <a:pt x="511241" y="-18544"/>
                          <a:pt x="644280" y="31391"/>
                          <a:pt x="888399" y="0"/>
                        </a:cubicBezTo>
                        <a:cubicBezTo>
                          <a:pt x="1132518" y="-31391"/>
                          <a:pt x="1193899" y="51473"/>
                          <a:pt x="1444384" y="0"/>
                        </a:cubicBezTo>
                        <a:cubicBezTo>
                          <a:pt x="1694869" y="-51473"/>
                          <a:pt x="1699218" y="28378"/>
                          <a:pt x="1900292" y="0"/>
                        </a:cubicBezTo>
                        <a:cubicBezTo>
                          <a:pt x="2101366" y="-28378"/>
                          <a:pt x="2209191" y="136"/>
                          <a:pt x="2456278" y="0"/>
                        </a:cubicBezTo>
                        <a:cubicBezTo>
                          <a:pt x="2703365" y="-136"/>
                          <a:pt x="2802326" y="40970"/>
                          <a:pt x="3045622" y="0"/>
                        </a:cubicBezTo>
                        <a:cubicBezTo>
                          <a:pt x="3288918" y="-40970"/>
                          <a:pt x="3465992" y="7055"/>
                          <a:pt x="3668326" y="0"/>
                        </a:cubicBezTo>
                        <a:cubicBezTo>
                          <a:pt x="3836925" y="49295"/>
                          <a:pt x="3995470" y="158191"/>
                          <a:pt x="4000739" y="332413"/>
                        </a:cubicBezTo>
                        <a:cubicBezTo>
                          <a:pt x="4016487" y="487334"/>
                          <a:pt x="3986579" y="591520"/>
                          <a:pt x="4000739" y="735728"/>
                        </a:cubicBezTo>
                        <a:cubicBezTo>
                          <a:pt x="4014899" y="879936"/>
                          <a:pt x="3976943" y="984569"/>
                          <a:pt x="4000739" y="1152339"/>
                        </a:cubicBezTo>
                        <a:cubicBezTo>
                          <a:pt x="4024535" y="1320109"/>
                          <a:pt x="3987892" y="1421172"/>
                          <a:pt x="4000739" y="1662023"/>
                        </a:cubicBezTo>
                        <a:cubicBezTo>
                          <a:pt x="4015500" y="1824876"/>
                          <a:pt x="3828945" y="2013041"/>
                          <a:pt x="3668326" y="1994436"/>
                        </a:cubicBezTo>
                        <a:cubicBezTo>
                          <a:pt x="3419454" y="2050094"/>
                          <a:pt x="3355052" y="1933704"/>
                          <a:pt x="3145700" y="1994436"/>
                        </a:cubicBezTo>
                        <a:cubicBezTo>
                          <a:pt x="2936348" y="2055168"/>
                          <a:pt x="2854931" y="1963294"/>
                          <a:pt x="2623073" y="1994436"/>
                        </a:cubicBezTo>
                        <a:cubicBezTo>
                          <a:pt x="2391215" y="2025578"/>
                          <a:pt x="2291990" y="1958768"/>
                          <a:pt x="2100447" y="1994436"/>
                        </a:cubicBezTo>
                        <a:cubicBezTo>
                          <a:pt x="1908904" y="2030104"/>
                          <a:pt x="1735028" y="1988645"/>
                          <a:pt x="1611180" y="1994436"/>
                        </a:cubicBezTo>
                        <a:cubicBezTo>
                          <a:pt x="1487332" y="2000227"/>
                          <a:pt x="1200857" y="1985951"/>
                          <a:pt x="1088553" y="1994436"/>
                        </a:cubicBezTo>
                        <a:cubicBezTo>
                          <a:pt x="976249" y="2002921"/>
                          <a:pt x="623979" y="1957056"/>
                          <a:pt x="332413" y="1994436"/>
                        </a:cubicBezTo>
                        <a:cubicBezTo>
                          <a:pt x="180447" y="1989778"/>
                          <a:pt x="635" y="1821661"/>
                          <a:pt x="0" y="1662023"/>
                        </a:cubicBezTo>
                        <a:cubicBezTo>
                          <a:pt x="-13432" y="1448171"/>
                          <a:pt x="36911" y="1305603"/>
                          <a:pt x="0" y="1205524"/>
                        </a:cubicBezTo>
                        <a:cubicBezTo>
                          <a:pt x="-36911" y="1105445"/>
                          <a:pt x="24521" y="941883"/>
                          <a:pt x="0" y="802209"/>
                        </a:cubicBezTo>
                        <a:cubicBezTo>
                          <a:pt x="-24521" y="662536"/>
                          <a:pt x="28958" y="498572"/>
                          <a:pt x="0" y="3324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AutoShape 2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AutoShape 6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240C47C-FDFA-4BAC-BC76-3ECE96E745F0}"/>
              </a:ext>
            </a:extLst>
          </p:cNvPr>
          <p:cNvSpPr txBox="1"/>
          <p:nvPr/>
        </p:nvSpPr>
        <p:spPr>
          <a:xfrm>
            <a:off x="2834449" y="651693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/>
              <a:t>Programa de Integración Escolar 2020 – Flga. Paula Correa F.</a:t>
            </a:r>
            <a:endParaRPr lang="es-CL" sz="1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94EAC17-3E0B-480B-9415-55085F505777}"/>
              </a:ext>
            </a:extLst>
          </p:cNvPr>
          <p:cNvSpPr txBox="1"/>
          <p:nvPr/>
        </p:nvSpPr>
        <p:spPr>
          <a:xfrm>
            <a:off x="4781265" y="4525101"/>
            <a:ext cx="2280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/>
              <a:t>Haz </a:t>
            </a:r>
            <a:r>
              <a:rPr lang="es-CL" sz="1200" i="1" dirty="0" err="1"/>
              <a:t>click</a:t>
            </a:r>
            <a:r>
              <a:rPr lang="es-CL" sz="1200" i="1" dirty="0"/>
              <a:t> sobre la letra solicitada. 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50774B5F-867F-4B10-94F6-54474C3094E7}"/>
              </a:ext>
            </a:extLst>
          </p:cNvPr>
          <p:cNvSpPr/>
          <p:nvPr/>
        </p:nvSpPr>
        <p:spPr>
          <a:xfrm>
            <a:off x="3604318" y="1868257"/>
            <a:ext cx="1982379" cy="578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2800" b="1" dirty="0"/>
              <a:t>C-A-M-I-S-A</a:t>
            </a:r>
            <a:endParaRPr lang="es-CL" sz="28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6CC4691D-944C-4C2C-9857-A07E823B3DF6}"/>
              </a:ext>
            </a:extLst>
          </p:cNvPr>
          <p:cNvSpPr txBox="1"/>
          <p:nvPr/>
        </p:nvSpPr>
        <p:spPr>
          <a:xfrm>
            <a:off x="2328550" y="1134416"/>
            <a:ext cx="5619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¿Cuántas </a:t>
            </a:r>
            <a:r>
              <a:rPr lang="es-CL" sz="2400" b="1" dirty="0"/>
              <a:t>letras</a:t>
            </a:r>
            <a:r>
              <a:rPr lang="es-CL" sz="2400" dirty="0"/>
              <a:t> o </a:t>
            </a:r>
            <a:r>
              <a:rPr lang="es-CL" sz="2400" b="1" dirty="0"/>
              <a:t>sonidos </a:t>
            </a:r>
            <a:r>
              <a:rPr lang="es-CL" sz="2400" dirty="0"/>
              <a:t>tiene la palabra?</a:t>
            </a:r>
          </a:p>
        </p:txBody>
      </p:sp>
      <p:sp>
        <p:nvSpPr>
          <p:cNvPr id="25" name="Elipse 24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A33863-A913-4BFC-A8E7-2F3163A44DF4}"/>
              </a:ext>
            </a:extLst>
          </p:cNvPr>
          <p:cNvSpPr/>
          <p:nvPr/>
        </p:nvSpPr>
        <p:spPr>
          <a:xfrm>
            <a:off x="3151813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6</a:t>
            </a:r>
          </a:p>
        </p:txBody>
      </p:sp>
      <p:sp>
        <p:nvSpPr>
          <p:cNvPr id="27" name="Elipse 26">
            <a:hlinkClick r:id="rId3" action="ppaction://hlinksldjump"/>
            <a:extLst>
              <a:ext uri="{FF2B5EF4-FFF2-40B4-BE49-F238E27FC236}">
                <a16:creationId xmlns:a16="http://schemas.microsoft.com/office/drawing/2014/main" xmlns="" id="{048B9180-9839-47E1-864D-4A47EFB69C26}"/>
              </a:ext>
            </a:extLst>
          </p:cNvPr>
          <p:cNvSpPr/>
          <p:nvPr/>
        </p:nvSpPr>
        <p:spPr>
          <a:xfrm>
            <a:off x="4134678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7</a:t>
            </a:r>
          </a:p>
        </p:txBody>
      </p:sp>
      <p:sp>
        <p:nvSpPr>
          <p:cNvPr id="28" name="Elipse 27">
            <a:hlinkClick r:id="rId3" action="ppaction://hlinksldjump"/>
            <a:extLst>
              <a:ext uri="{FF2B5EF4-FFF2-40B4-BE49-F238E27FC236}">
                <a16:creationId xmlns:a16="http://schemas.microsoft.com/office/drawing/2014/main" xmlns="" id="{D8208250-1F0E-47E8-9B16-609D72C6DA31}"/>
              </a:ext>
            </a:extLst>
          </p:cNvPr>
          <p:cNvSpPr/>
          <p:nvPr/>
        </p:nvSpPr>
        <p:spPr>
          <a:xfrm>
            <a:off x="5117543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8</a:t>
            </a:r>
          </a:p>
        </p:txBody>
      </p:sp>
      <p:pic>
        <p:nvPicPr>
          <p:cNvPr id="15" name="Picture 2" descr="Camisas PNG fotos gratis descargar (58 La foto)">
            <a:extLst>
              <a:ext uri="{FF2B5EF4-FFF2-40B4-BE49-F238E27FC236}">
                <a16:creationId xmlns:a16="http://schemas.microsoft.com/office/drawing/2014/main" xmlns="" id="{AB25E71F-FE1E-49A0-99D1-4EA4EDEC2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349" y="2630810"/>
            <a:ext cx="1551532" cy="16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F5637E46-27CB-4A56-8FE4-0543B2E89019}"/>
              </a:ext>
            </a:extLst>
          </p:cNvPr>
          <p:cNvSpPr txBox="1"/>
          <p:nvPr/>
        </p:nvSpPr>
        <p:spPr>
          <a:xfrm>
            <a:off x="893887" y="1872933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¡MUY BIEN!</a:t>
            </a:r>
          </a:p>
        </p:txBody>
      </p:sp>
      <p:pic>
        <p:nvPicPr>
          <p:cNvPr id="18" name="Picture 2" descr="Resultado de imagen de emoji feliz">
            <a:extLst>
              <a:ext uri="{FF2B5EF4-FFF2-40B4-BE49-F238E27FC236}">
                <a16:creationId xmlns:a16="http://schemas.microsoft.com/office/drawing/2014/main" xmlns="" id="{136FCAD0-8F3F-463F-98DC-5F32C038E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54" y="2211093"/>
            <a:ext cx="532352" cy="5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 descr="C:\Users\Cacoscout\Dropbox\Eduardo De Geyter D-12\Insignia Eduardo De Geyter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550" y="826799"/>
            <a:ext cx="627748" cy="83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10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xmlns="" id="{27190658-ACDC-4E03-A221-37D3B2761182}"/>
              </a:ext>
            </a:extLst>
          </p:cNvPr>
          <p:cNvSpPr/>
          <p:nvPr/>
        </p:nvSpPr>
        <p:spPr>
          <a:xfrm>
            <a:off x="716864" y="515779"/>
            <a:ext cx="7533249" cy="565532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F10CD80-310B-4446-BB1C-BC0289B8ED63}"/>
              </a:ext>
            </a:extLst>
          </p:cNvPr>
          <p:cNvSpPr txBox="1"/>
          <p:nvPr/>
        </p:nvSpPr>
        <p:spPr>
          <a:xfrm>
            <a:off x="2526945" y="1132503"/>
            <a:ext cx="456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Encuentra la letra </a:t>
            </a:r>
            <a:r>
              <a:rPr lang="es-CL" sz="2400" b="1" dirty="0"/>
              <a:t>M</a:t>
            </a:r>
            <a:r>
              <a:rPr lang="es-CL" sz="2400" dirty="0"/>
              <a:t> en la </a:t>
            </a:r>
            <a:r>
              <a:rPr lang="es-CL" sz="2400" b="1" dirty="0"/>
              <a:t>palabra.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87F55721-5D5A-4140-B48B-A26BB83C57AB}"/>
              </a:ext>
            </a:extLst>
          </p:cNvPr>
          <p:cNvSpPr/>
          <p:nvPr/>
        </p:nvSpPr>
        <p:spPr>
          <a:xfrm>
            <a:off x="2834449" y="2583503"/>
            <a:ext cx="3458113" cy="180523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4854877">
                  <a:custGeom>
                    <a:avLst/>
                    <a:gdLst>
                      <a:gd name="connsiteX0" fmla="*/ 0 w 4000739"/>
                      <a:gd name="connsiteY0" fmla="*/ 332413 h 1994436"/>
                      <a:gd name="connsiteX1" fmla="*/ 332413 w 4000739"/>
                      <a:gd name="connsiteY1" fmla="*/ 0 h 1994436"/>
                      <a:gd name="connsiteX2" fmla="*/ 888399 w 4000739"/>
                      <a:gd name="connsiteY2" fmla="*/ 0 h 1994436"/>
                      <a:gd name="connsiteX3" fmla="*/ 1444384 w 4000739"/>
                      <a:gd name="connsiteY3" fmla="*/ 0 h 1994436"/>
                      <a:gd name="connsiteX4" fmla="*/ 1900292 w 4000739"/>
                      <a:gd name="connsiteY4" fmla="*/ 0 h 1994436"/>
                      <a:gd name="connsiteX5" fmla="*/ 2456278 w 4000739"/>
                      <a:gd name="connsiteY5" fmla="*/ 0 h 1994436"/>
                      <a:gd name="connsiteX6" fmla="*/ 3045622 w 4000739"/>
                      <a:gd name="connsiteY6" fmla="*/ 0 h 1994436"/>
                      <a:gd name="connsiteX7" fmla="*/ 3668326 w 4000739"/>
                      <a:gd name="connsiteY7" fmla="*/ 0 h 1994436"/>
                      <a:gd name="connsiteX8" fmla="*/ 4000739 w 4000739"/>
                      <a:gd name="connsiteY8" fmla="*/ 332413 h 1994436"/>
                      <a:gd name="connsiteX9" fmla="*/ 4000739 w 4000739"/>
                      <a:gd name="connsiteY9" fmla="*/ 735728 h 1994436"/>
                      <a:gd name="connsiteX10" fmla="*/ 4000739 w 4000739"/>
                      <a:gd name="connsiteY10" fmla="*/ 1152339 h 1994436"/>
                      <a:gd name="connsiteX11" fmla="*/ 4000739 w 4000739"/>
                      <a:gd name="connsiteY11" fmla="*/ 1662023 h 1994436"/>
                      <a:gd name="connsiteX12" fmla="*/ 3668326 w 4000739"/>
                      <a:gd name="connsiteY12" fmla="*/ 1994436 h 1994436"/>
                      <a:gd name="connsiteX13" fmla="*/ 3145700 w 4000739"/>
                      <a:gd name="connsiteY13" fmla="*/ 1994436 h 1994436"/>
                      <a:gd name="connsiteX14" fmla="*/ 2623073 w 4000739"/>
                      <a:gd name="connsiteY14" fmla="*/ 1994436 h 1994436"/>
                      <a:gd name="connsiteX15" fmla="*/ 2100447 w 4000739"/>
                      <a:gd name="connsiteY15" fmla="*/ 1994436 h 1994436"/>
                      <a:gd name="connsiteX16" fmla="*/ 1611180 w 4000739"/>
                      <a:gd name="connsiteY16" fmla="*/ 1994436 h 1994436"/>
                      <a:gd name="connsiteX17" fmla="*/ 1088553 w 4000739"/>
                      <a:gd name="connsiteY17" fmla="*/ 1994436 h 1994436"/>
                      <a:gd name="connsiteX18" fmla="*/ 332413 w 4000739"/>
                      <a:gd name="connsiteY18" fmla="*/ 1994436 h 1994436"/>
                      <a:gd name="connsiteX19" fmla="*/ 0 w 4000739"/>
                      <a:gd name="connsiteY19" fmla="*/ 1662023 h 1994436"/>
                      <a:gd name="connsiteX20" fmla="*/ 0 w 4000739"/>
                      <a:gd name="connsiteY20" fmla="*/ 1205524 h 1994436"/>
                      <a:gd name="connsiteX21" fmla="*/ 0 w 4000739"/>
                      <a:gd name="connsiteY21" fmla="*/ 802209 h 1994436"/>
                      <a:gd name="connsiteX22" fmla="*/ 0 w 4000739"/>
                      <a:gd name="connsiteY22" fmla="*/ 332413 h 199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000739" h="1994436" extrusionOk="0">
                        <a:moveTo>
                          <a:pt x="0" y="332413"/>
                        </a:moveTo>
                        <a:cubicBezTo>
                          <a:pt x="-30535" y="126145"/>
                          <a:pt x="134327" y="-18101"/>
                          <a:pt x="332413" y="0"/>
                        </a:cubicBezTo>
                        <a:cubicBezTo>
                          <a:pt x="511241" y="-18544"/>
                          <a:pt x="644280" y="31391"/>
                          <a:pt x="888399" y="0"/>
                        </a:cubicBezTo>
                        <a:cubicBezTo>
                          <a:pt x="1132518" y="-31391"/>
                          <a:pt x="1193899" y="51473"/>
                          <a:pt x="1444384" y="0"/>
                        </a:cubicBezTo>
                        <a:cubicBezTo>
                          <a:pt x="1694869" y="-51473"/>
                          <a:pt x="1699218" y="28378"/>
                          <a:pt x="1900292" y="0"/>
                        </a:cubicBezTo>
                        <a:cubicBezTo>
                          <a:pt x="2101366" y="-28378"/>
                          <a:pt x="2209191" y="136"/>
                          <a:pt x="2456278" y="0"/>
                        </a:cubicBezTo>
                        <a:cubicBezTo>
                          <a:pt x="2703365" y="-136"/>
                          <a:pt x="2802326" y="40970"/>
                          <a:pt x="3045622" y="0"/>
                        </a:cubicBezTo>
                        <a:cubicBezTo>
                          <a:pt x="3288918" y="-40970"/>
                          <a:pt x="3465992" y="7055"/>
                          <a:pt x="3668326" y="0"/>
                        </a:cubicBezTo>
                        <a:cubicBezTo>
                          <a:pt x="3836925" y="49295"/>
                          <a:pt x="3995470" y="158191"/>
                          <a:pt x="4000739" y="332413"/>
                        </a:cubicBezTo>
                        <a:cubicBezTo>
                          <a:pt x="4016487" y="487334"/>
                          <a:pt x="3986579" y="591520"/>
                          <a:pt x="4000739" y="735728"/>
                        </a:cubicBezTo>
                        <a:cubicBezTo>
                          <a:pt x="4014899" y="879936"/>
                          <a:pt x="3976943" y="984569"/>
                          <a:pt x="4000739" y="1152339"/>
                        </a:cubicBezTo>
                        <a:cubicBezTo>
                          <a:pt x="4024535" y="1320109"/>
                          <a:pt x="3987892" y="1421172"/>
                          <a:pt x="4000739" y="1662023"/>
                        </a:cubicBezTo>
                        <a:cubicBezTo>
                          <a:pt x="4015500" y="1824876"/>
                          <a:pt x="3828945" y="2013041"/>
                          <a:pt x="3668326" y="1994436"/>
                        </a:cubicBezTo>
                        <a:cubicBezTo>
                          <a:pt x="3419454" y="2050094"/>
                          <a:pt x="3355052" y="1933704"/>
                          <a:pt x="3145700" y="1994436"/>
                        </a:cubicBezTo>
                        <a:cubicBezTo>
                          <a:pt x="2936348" y="2055168"/>
                          <a:pt x="2854931" y="1963294"/>
                          <a:pt x="2623073" y="1994436"/>
                        </a:cubicBezTo>
                        <a:cubicBezTo>
                          <a:pt x="2391215" y="2025578"/>
                          <a:pt x="2291990" y="1958768"/>
                          <a:pt x="2100447" y="1994436"/>
                        </a:cubicBezTo>
                        <a:cubicBezTo>
                          <a:pt x="1908904" y="2030104"/>
                          <a:pt x="1735028" y="1988645"/>
                          <a:pt x="1611180" y="1994436"/>
                        </a:cubicBezTo>
                        <a:cubicBezTo>
                          <a:pt x="1487332" y="2000227"/>
                          <a:pt x="1200857" y="1985951"/>
                          <a:pt x="1088553" y="1994436"/>
                        </a:cubicBezTo>
                        <a:cubicBezTo>
                          <a:pt x="976249" y="2002921"/>
                          <a:pt x="623979" y="1957056"/>
                          <a:pt x="332413" y="1994436"/>
                        </a:cubicBezTo>
                        <a:cubicBezTo>
                          <a:pt x="180447" y="1989778"/>
                          <a:pt x="635" y="1821661"/>
                          <a:pt x="0" y="1662023"/>
                        </a:cubicBezTo>
                        <a:cubicBezTo>
                          <a:pt x="-13432" y="1448171"/>
                          <a:pt x="36911" y="1305603"/>
                          <a:pt x="0" y="1205524"/>
                        </a:cubicBezTo>
                        <a:cubicBezTo>
                          <a:pt x="-36911" y="1105445"/>
                          <a:pt x="24521" y="941883"/>
                          <a:pt x="0" y="802209"/>
                        </a:cubicBezTo>
                        <a:cubicBezTo>
                          <a:pt x="-24521" y="662536"/>
                          <a:pt x="28958" y="498572"/>
                          <a:pt x="0" y="3324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AutoShape 2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AutoShape 6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240C47C-FDFA-4BAC-BC76-3ECE96E745F0}"/>
              </a:ext>
            </a:extLst>
          </p:cNvPr>
          <p:cNvSpPr txBox="1"/>
          <p:nvPr/>
        </p:nvSpPr>
        <p:spPr>
          <a:xfrm>
            <a:off x="2834449" y="651693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/>
              <a:t>Programa de Integración Escolar 2020 – Flga. Paula Correa F.</a:t>
            </a:r>
            <a:endParaRPr lang="es-CL" sz="1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94EAC17-3E0B-480B-9415-55085F505777}"/>
              </a:ext>
            </a:extLst>
          </p:cNvPr>
          <p:cNvSpPr txBox="1"/>
          <p:nvPr/>
        </p:nvSpPr>
        <p:spPr>
          <a:xfrm>
            <a:off x="4781265" y="4525101"/>
            <a:ext cx="2280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/>
              <a:t>Haz </a:t>
            </a:r>
            <a:r>
              <a:rPr lang="es-CL" sz="1200" i="1" dirty="0" err="1"/>
              <a:t>click</a:t>
            </a:r>
            <a:r>
              <a:rPr lang="es-CL" sz="1200" i="1" dirty="0"/>
              <a:t> sobre la letra solicitada. </a:t>
            </a:r>
          </a:p>
        </p:txBody>
      </p:sp>
      <p:sp>
        <p:nvSpPr>
          <p:cNvPr id="8" name="Elipse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08FD670F-4763-4738-9ED0-F2A3D6A62F43}"/>
              </a:ext>
            </a:extLst>
          </p:cNvPr>
          <p:cNvSpPr/>
          <p:nvPr/>
        </p:nvSpPr>
        <p:spPr>
          <a:xfrm>
            <a:off x="2548836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M</a:t>
            </a:r>
          </a:p>
        </p:txBody>
      </p:sp>
      <p:sp>
        <p:nvSpPr>
          <p:cNvPr id="18" name="Elipse 17">
            <a:hlinkClick r:id="rId3" action="ppaction://hlinksldjump"/>
            <a:extLst>
              <a:ext uri="{FF2B5EF4-FFF2-40B4-BE49-F238E27FC236}">
                <a16:creationId xmlns:a16="http://schemas.microsoft.com/office/drawing/2014/main" xmlns="" id="{18AD53D1-3B56-4488-9ADC-A50B2884C4C3}"/>
              </a:ext>
            </a:extLst>
          </p:cNvPr>
          <p:cNvSpPr/>
          <p:nvPr/>
        </p:nvSpPr>
        <p:spPr>
          <a:xfrm>
            <a:off x="3531701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U</a:t>
            </a:r>
          </a:p>
        </p:txBody>
      </p:sp>
      <p:sp>
        <p:nvSpPr>
          <p:cNvPr id="19" name="Elipse 18">
            <a:hlinkClick r:id="rId3" action="ppaction://hlinksldjump"/>
            <a:extLst>
              <a:ext uri="{FF2B5EF4-FFF2-40B4-BE49-F238E27FC236}">
                <a16:creationId xmlns:a16="http://schemas.microsoft.com/office/drawing/2014/main" xmlns="" id="{3592617A-3BC2-4F86-80DF-3184BAFE7736}"/>
              </a:ext>
            </a:extLst>
          </p:cNvPr>
          <p:cNvSpPr/>
          <p:nvPr/>
        </p:nvSpPr>
        <p:spPr>
          <a:xfrm>
            <a:off x="4514566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L</a:t>
            </a:r>
          </a:p>
        </p:txBody>
      </p:sp>
      <p:sp>
        <p:nvSpPr>
          <p:cNvPr id="21" name="Elipse 20">
            <a:hlinkClick r:id="rId3" action="ppaction://hlinksldjump"/>
            <a:extLst>
              <a:ext uri="{FF2B5EF4-FFF2-40B4-BE49-F238E27FC236}">
                <a16:creationId xmlns:a16="http://schemas.microsoft.com/office/drawing/2014/main" xmlns="" id="{51F2903B-A5D0-49CA-B2EF-0C2DA78A872A}"/>
              </a:ext>
            </a:extLst>
          </p:cNvPr>
          <p:cNvSpPr/>
          <p:nvPr/>
        </p:nvSpPr>
        <p:spPr>
          <a:xfrm>
            <a:off x="5497431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A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50774B5F-867F-4B10-94F6-54474C3094E7}"/>
              </a:ext>
            </a:extLst>
          </p:cNvPr>
          <p:cNvSpPr/>
          <p:nvPr/>
        </p:nvSpPr>
        <p:spPr>
          <a:xfrm>
            <a:off x="3974291" y="1868257"/>
            <a:ext cx="1156533" cy="578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2800" b="1" dirty="0"/>
              <a:t>MULA</a:t>
            </a:r>
            <a:endParaRPr lang="es-CL" sz="2800" dirty="0"/>
          </a:p>
        </p:txBody>
      </p:sp>
      <p:pic>
        <p:nvPicPr>
          <p:cNvPr id="5122" name="Picture 2" descr="Equus Africanus Asinus Mula - Imagen gratis en Pixabay">
            <a:extLst>
              <a:ext uri="{FF2B5EF4-FFF2-40B4-BE49-F238E27FC236}">
                <a16:creationId xmlns:a16="http://schemas.microsoft.com/office/drawing/2014/main" xmlns="" id="{78E7DA23-C977-4E2E-B7F0-58265317D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414" y="2721228"/>
            <a:ext cx="2548836" cy="143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A1336ED4-E378-4FD3-BED5-B9F8B5463DDF}"/>
              </a:ext>
            </a:extLst>
          </p:cNvPr>
          <p:cNvSpPr txBox="1"/>
          <p:nvPr/>
        </p:nvSpPr>
        <p:spPr>
          <a:xfrm>
            <a:off x="893887" y="1872933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¡MUY BIEN!</a:t>
            </a:r>
          </a:p>
        </p:txBody>
      </p:sp>
      <p:pic>
        <p:nvPicPr>
          <p:cNvPr id="24" name="Picture 2" descr="Resultado de imagen de emoji feliz">
            <a:extLst>
              <a:ext uri="{FF2B5EF4-FFF2-40B4-BE49-F238E27FC236}">
                <a16:creationId xmlns:a16="http://schemas.microsoft.com/office/drawing/2014/main" xmlns="" id="{22016A18-3903-43DD-A014-059DE0CD7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54" y="2211093"/>
            <a:ext cx="532352" cy="5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24" descr="C:\Users\Cacoscout\Dropbox\Eduardo De Geyter D-12\Insignia Eduardo De Geyter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080" y="857677"/>
            <a:ext cx="627748" cy="83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90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xmlns="" id="{27190658-ACDC-4E03-A221-37D3B2761182}"/>
              </a:ext>
            </a:extLst>
          </p:cNvPr>
          <p:cNvSpPr/>
          <p:nvPr/>
        </p:nvSpPr>
        <p:spPr>
          <a:xfrm>
            <a:off x="716864" y="515779"/>
            <a:ext cx="7533249" cy="565532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87F55721-5D5A-4140-B48B-A26BB83C57AB}"/>
              </a:ext>
            </a:extLst>
          </p:cNvPr>
          <p:cNvSpPr/>
          <p:nvPr/>
        </p:nvSpPr>
        <p:spPr>
          <a:xfrm>
            <a:off x="2834449" y="2583503"/>
            <a:ext cx="3458113" cy="180523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4854877">
                  <a:custGeom>
                    <a:avLst/>
                    <a:gdLst>
                      <a:gd name="connsiteX0" fmla="*/ 0 w 4000739"/>
                      <a:gd name="connsiteY0" fmla="*/ 332413 h 1994436"/>
                      <a:gd name="connsiteX1" fmla="*/ 332413 w 4000739"/>
                      <a:gd name="connsiteY1" fmla="*/ 0 h 1994436"/>
                      <a:gd name="connsiteX2" fmla="*/ 888399 w 4000739"/>
                      <a:gd name="connsiteY2" fmla="*/ 0 h 1994436"/>
                      <a:gd name="connsiteX3" fmla="*/ 1444384 w 4000739"/>
                      <a:gd name="connsiteY3" fmla="*/ 0 h 1994436"/>
                      <a:gd name="connsiteX4" fmla="*/ 1900292 w 4000739"/>
                      <a:gd name="connsiteY4" fmla="*/ 0 h 1994436"/>
                      <a:gd name="connsiteX5" fmla="*/ 2456278 w 4000739"/>
                      <a:gd name="connsiteY5" fmla="*/ 0 h 1994436"/>
                      <a:gd name="connsiteX6" fmla="*/ 3045622 w 4000739"/>
                      <a:gd name="connsiteY6" fmla="*/ 0 h 1994436"/>
                      <a:gd name="connsiteX7" fmla="*/ 3668326 w 4000739"/>
                      <a:gd name="connsiteY7" fmla="*/ 0 h 1994436"/>
                      <a:gd name="connsiteX8" fmla="*/ 4000739 w 4000739"/>
                      <a:gd name="connsiteY8" fmla="*/ 332413 h 1994436"/>
                      <a:gd name="connsiteX9" fmla="*/ 4000739 w 4000739"/>
                      <a:gd name="connsiteY9" fmla="*/ 735728 h 1994436"/>
                      <a:gd name="connsiteX10" fmla="*/ 4000739 w 4000739"/>
                      <a:gd name="connsiteY10" fmla="*/ 1152339 h 1994436"/>
                      <a:gd name="connsiteX11" fmla="*/ 4000739 w 4000739"/>
                      <a:gd name="connsiteY11" fmla="*/ 1662023 h 1994436"/>
                      <a:gd name="connsiteX12" fmla="*/ 3668326 w 4000739"/>
                      <a:gd name="connsiteY12" fmla="*/ 1994436 h 1994436"/>
                      <a:gd name="connsiteX13" fmla="*/ 3145700 w 4000739"/>
                      <a:gd name="connsiteY13" fmla="*/ 1994436 h 1994436"/>
                      <a:gd name="connsiteX14" fmla="*/ 2623073 w 4000739"/>
                      <a:gd name="connsiteY14" fmla="*/ 1994436 h 1994436"/>
                      <a:gd name="connsiteX15" fmla="*/ 2100447 w 4000739"/>
                      <a:gd name="connsiteY15" fmla="*/ 1994436 h 1994436"/>
                      <a:gd name="connsiteX16" fmla="*/ 1611180 w 4000739"/>
                      <a:gd name="connsiteY16" fmla="*/ 1994436 h 1994436"/>
                      <a:gd name="connsiteX17" fmla="*/ 1088553 w 4000739"/>
                      <a:gd name="connsiteY17" fmla="*/ 1994436 h 1994436"/>
                      <a:gd name="connsiteX18" fmla="*/ 332413 w 4000739"/>
                      <a:gd name="connsiteY18" fmla="*/ 1994436 h 1994436"/>
                      <a:gd name="connsiteX19" fmla="*/ 0 w 4000739"/>
                      <a:gd name="connsiteY19" fmla="*/ 1662023 h 1994436"/>
                      <a:gd name="connsiteX20" fmla="*/ 0 w 4000739"/>
                      <a:gd name="connsiteY20" fmla="*/ 1205524 h 1994436"/>
                      <a:gd name="connsiteX21" fmla="*/ 0 w 4000739"/>
                      <a:gd name="connsiteY21" fmla="*/ 802209 h 1994436"/>
                      <a:gd name="connsiteX22" fmla="*/ 0 w 4000739"/>
                      <a:gd name="connsiteY22" fmla="*/ 332413 h 199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000739" h="1994436" extrusionOk="0">
                        <a:moveTo>
                          <a:pt x="0" y="332413"/>
                        </a:moveTo>
                        <a:cubicBezTo>
                          <a:pt x="-30535" y="126145"/>
                          <a:pt x="134327" y="-18101"/>
                          <a:pt x="332413" y="0"/>
                        </a:cubicBezTo>
                        <a:cubicBezTo>
                          <a:pt x="511241" y="-18544"/>
                          <a:pt x="644280" y="31391"/>
                          <a:pt x="888399" y="0"/>
                        </a:cubicBezTo>
                        <a:cubicBezTo>
                          <a:pt x="1132518" y="-31391"/>
                          <a:pt x="1193899" y="51473"/>
                          <a:pt x="1444384" y="0"/>
                        </a:cubicBezTo>
                        <a:cubicBezTo>
                          <a:pt x="1694869" y="-51473"/>
                          <a:pt x="1699218" y="28378"/>
                          <a:pt x="1900292" y="0"/>
                        </a:cubicBezTo>
                        <a:cubicBezTo>
                          <a:pt x="2101366" y="-28378"/>
                          <a:pt x="2209191" y="136"/>
                          <a:pt x="2456278" y="0"/>
                        </a:cubicBezTo>
                        <a:cubicBezTo>
                          <a:pt x="2703365" y="-136"/>
                          <a:pt x="2802326" y="40970"/>
                          <a:pt x="3045622" y="0"/>
                        </a:cubicBezTo>
                        <a:cubicBezTo>
                          <a:pt x="3288918" y="-40970"/>
                          <a:pt x="3465992" y="7055"/>
                          <a:pt x="3668326" y="0"/>
                        </a:cubicBezTo>
                        <a:cubicBezTo>
                          <a:pt x="3836925" y="49295"/>
                          <a:pt x="3995470" y="158191"/>
                          <a:pt x="4000739" y="332413"/>
                        </a:cubicBezTo>
                        <a:cubicBezTo>
                          <a:pt x="4016487" y="487334"/>
                          <a:pt x="3986579" y="591520"/>
                          <a:pt x="4000739" y="735728"/>
                        </a:cubicBezTo>
                        <a:cubicBezTo>
                          <a:pt x="4014899" y="879936"/>
                          <a:pt x="3976943" y="984569"/>
                          <a:pt x="4000739" y="1152339"/>
                        </a:cubicBezTo>
                        <a:cubicBezTo>
                          <a:pt x="4024535" y="1320109"/>
                          <a:pt x="3987892" y="1421172"/>
                          <a:pt x="4000739" y="1662023"/>
                        </a:cubicBezTo>
                        <a:cubicBezTo>
                          <a:pt x="4015500" y="1824876"/>
                          <a:pt x="3828945" y="2013041"/>
                          <a:pt x="3668326" y="1994436"/>
                        </a:cubicBezTo>
                        <a:cubicBezTo>
                          <a:pt x="3419454" y="2050094"/>
                          <a:pt x="3355052" y="1933704"/>
                          <a:pt x="3145700" y="1994436"/>
                        </a:cubicBezTo>
                        <a:cubicBezTo>
                          <a:pt x="2936348" y="2055168"/>
                          <a:pt x="2854931" y="1963294"/>
                          <a:pt x="2623073" y="1994436"/>
                        </a:cubicBezTo>
                        <a:cubicBezTo>
                          <a:pt x="2391215" y="2025578"/>
                          <a:pt x="2291990" y="1958768"/>
                          <a:pt x="2100447" y="1994436"/>
                        </a:cubicBezTo>
                        <a:cubicBezTo>
                          <a:pt x="1908904" y="2030104"/>
                          <a:pt x="1735028" y="1988645"/>
                          <a:pt x="1611180" y="1994436"/>
                        </a:cubicBezTo>
                        <a:cubicBezTo>
                          <a:pt x="1487332" y="2000227"/>
                          <a:pt x="1200857" y="1985951"/>
                          <a:pt x="1088553" y="1994436"/>
                        </a:cubicBezTo>
                        <a:cubicBezTo>
                          <a:pt x="976249" y="2002921"/>
                          <a:pt x="623979" y="1957056"/>
                          <a:pt x="332413" y="1994436"/>
                        </a:cubicBezTo>
                        <a:cubicBezTo>
                          <a:pt x="180447" y="1989778"/>
                          <a:pt x="635" y="1821661"/>
                          <a:pt x="0" y="1662023"/>
                        </a:cubicBezTo>
                        <a:cubicBezTo>
                          <a:pt x="-13432" y="1448171"/>
                          <a:pt x="36911" y="1305603"/>
                          <a:pt x="0" y="1205524"/>
                        </a:cubicBezTo>
                        <a:cubicBezTo>
                          <a:pt x="-36911" y="1105445"/>
                          <a:pt x="24521" y="941883"/>
                          <a:pt x="0" y="802209"/>
                        </a:cubicBezTo>
                        <a:cubicBezTo>
                          <a:pt x="-24521" y="662536"/>
                          <a:pt x="28958" y="498572"/>
                          <a:pt x="0" y="3324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AutoShape 2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AutoShape 6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240C47C-FDFA-4BAC-BC76-3ECE96E745F0}"/>
              </a:ext>
            </a:extLst>
          </p:cNvPr>
          <p:cNvSpPr txBox="1"/>
          <p:nvPr/>
        </p:nvSpPr>
        <p:spPr>
          <a:xfrm>
            <a:off x="2834449" y="651693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/>
              <a:t>Programa de Integración Escolar 2020 – Flga. Paula Correa F.</a:t>
            </a:r>
            <a:endParaRPr lang="es-CL" sz="1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94EAC17-3E0B-480B-9415-55085F505777}"/>
              </a:ext>
            </a:extLst>
          </p:cNvPr>
          <p:cNvSpPr txBox="1"/>
          <p:nvPr/>
        </p:nvSpPr>
        <p:spPr>
          <a:xfrm>
            <a:off x="4781265" y="4525101"/>
            <a:ext cx="2280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/>
              <a:t>Haz </a:t>
            </a:r>
            <a:r>
              <a:rPr lang="es-CL" sz="1200" i="1" dirty="0" err="1"/>
              <a:t>click</a:t>
            </a:r>
            <a:r>
              <a:rPr lang="es-CL" sz="1200" i="1" dirty="0"/>
              <a:t> sobre la letra solicitada. </a:t>
            </a:r>
          </a:p>
        </p:txBody>
      </p:sp>
      <p:sp>
        <p:nvSpPr>
          <p:cNvPr id="8" name="Elipse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08FD670F-4763-4738-9ED0-F2A3D6A62F43}"/>
              </a:ext>
            </a:extLst>
          </p:cNvPr>
          <p:cNvSpPr/>
          <p:nvPr/>
        </p:nvSpPr>
        <p:spPr>
          <a:xfrm>
            <a:off x="3151813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1</a:t>
            </a:r>
          </a:p>
        </p:txBody>
      </p:sp>
      <p:sp>
        <p:nvSpPr>
          <p:cNvPr id="18" name="Elipse 17">
            <a:hlinkClick r:id="rId3" action="ppaction://hlinksldjump"/>
            <a:extLst>
              <a:ext uri="{FF2B5EF4-FFF2-40B4-BE49-F238E27FC236}">
                <a16:creationId xmlns:a16="http://schemas.microsoft.com/office/drawing/2014/main" xmlns="" id="{18AD53D1-3B56-4488-9ADC-A50B2884C4C3}"/>
              </a:ext>
            </a:extLst>
          </p:cNvPr>
          <p:cNvSpPr/>
          <p:nvPr/>
        </p:nvSpPr>
        <p:spPr>
          <a:xfrm>
            <a:off x="4134678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2</a:t>
            </a:r>
          </a:p>
        </p:txBody>
      </p:sp>
      <p:sp>
        <p:nvSpPr>
          <p:cNvPr id="19" name="Elipse 18">
            <a:hlinkClick r:id="rId2" action="ppaction://hlinksldjump"/>
            <a:extLst>
              <a:ext uri="{FF2B5EF4-FFF2-40B4-BE49-F238E27FC236}">
                <a16:creationId xmlns:a16="http://schemas.microsoft.com/office/drawing/2014/main" xmlns="" id="{3592617A-3BC2-4F86-80DF-3184BAFE7736}"/>
              </a:ext>
            </a:extLst>
          </p:cNvPr>
          <p:cNvSpPr/>
          <p:nvPr/>
        </p:nvSpPr>
        <p:spPr>
          <a:xfrm>
            <a:off x="5117543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3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50774B5F-867F-4B10-94F6-54474C3094E7}"/>
              </a:ext>
            </a:extLst>
          </p:cNvPr>
          <p:cNvSpPr/>
          <p:nvPr/>
        </p:nvSpPr>
        <p:spPr>
          <a:xfrm>
            <a:off x="3916848" y="1868257"/>
            <a:ext cx="1260749" cy="578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2800" b="1" dirty="0"/>
              <a:t>MU-LA</a:t>
            </a:r>
            <a:endParaRPr lang="es-CL" sz="28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A2EFE442-BC99-4E63-AB89-DE1DF07CAAEA}"/>
              </a:ext>
            </a:extLst>
          </p:cNvPr>
          <p:cNvSpPr txBox="1"/>
          <p:nvPr/>
        </p:nvSpPr>
        <p:spPr>
          <a:xfrm>
            <a:off x="2526945" y="1132503"/>
            <a:ext cx="4487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¿Cuántas </a:t>
            </a:r>
            <a:r>
              <a:rPr lang="es-CL" sz="2400" b="1" dirty="0"/>
              <a:t>sílabas </a:t>
            </a:r>
            <a:r>
              <a:rPr lang="es-CL" sz="2400" dirty="0"/>
              <a:t>tiene la palabra?</a:t>
            </a:r>
          </a:p>
        </p:txBody>
      </p:sp>
      <p:pic>
        <p:nvPicPr>
          <p:cNvPr id="15" name="Picture 2" descr="Equus Africanus Asinus Mula - Imagen gratis en Pixabay">
            <a:extLst>
              <a:ext uri="{FF2B5EF4-FFF2-40B4-BE49-F238E27FC236}">
                <a16:creationId xmlns:a16="http://schemas.microsoft.com/office/drawing/2014/main" xmlns="" id="{E4D1481B-1B11-4ACA-BBC3-BF6FAD40B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414" y="2721228"/>
            <a:ext cx="2548836" cy="143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F56CE51-8177-4394-A9A2-24FEEE0AAA6B}"/>
              </a:ext>
            </a:extLst>
          </p:cNvPr>
          <p:cNvSpPr txBox="1"/>
          <p:nvPr/>
        </p:nvSpPr>
        <p:spPr>
          <a:xfrm>
            <a:off x="893887" y="1872933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¡MUY BIEN!</a:t>
            </a:r>
          </a:p>
        </p:txBody>
      </p:sp>
      <p:pic>
        <p:nvPicPr>
          <p:cNvPr id="21" name="Picture 2" descr="Resultado de imagen de emoji feliz">
            <a:extLst>
              <a:ext uri="{FF2B5EF4-FFF2-40B4-BE49-F238E27FC236}">
                <a16:creationId xmlns:a16="http://schemas.microsoft.com/office/drawing/2014/main" xmlns="" id="{AAE9DF91-8BD7-43CF-8864-F5B0566AC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54" y="2211093"/>
            <a:ext cx="532352" cy="5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23" descr="C:\Users\Cacoscout\Dropbox\Eduardo De Geyter D-12\Insignia Eduardo De Geyter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11" y="862752"/>
            <a:ext cx="627748" cy="83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195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xmlns="" id="{27190658-ACDC-4E03-A221-37D3B2761182}"/>
              </a:ext>
            </a:extLst>
          </p:cNvPr>
          <p:cNvSpPr/>
          <p:nvPr/>
        </p:nvSpPr>
        <p:spPr>
          <a:xfrm>
            <a:off x="716864" y="515779"/>
            <a:ext cx="7533249" cy="565532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87F55721-5D5A-4140-B48B-A26BB83C57AB}"/>
              </a:ext>
            </a:extLst>
          </p:cNvPr>
          <p:cNvSpPr/>
          <p:nvPr/>
        </p:nvSpPr>
        <p:spPr>
          <a:xfrm>
            <a:off x="2834449" y="2583503"/>
            <a:ext cx="3458113" cy="180523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4854877">
                  <a:custGeom>
                    <a:avLst/>
                    <a:gdLst>
                      <a:gd name="connsiteX0" fmla="*/ 0 w 4000739"/>
                      <a:gd name="connsiteY0" fmla="*/ 332413 h 1994436"/>
                      <a:gd name="connsiteX1" fmla="*/ 332413 w 4000739"/>
                      <a:gd name="connsiteY1" fmla="*/ 0 h 1994436"/>
                      <a:gd name="connsiteX2" fmla="*/ 888399 w 4000739"/>
                      <a:gd name="connsiteY2" fmla="*/ 0 h 1994436"/>
                      <a:gd name="connsiteX3" fmla="*/ 1444384 w 4000739"/>
                      <a:gd name="connsiteY3" fmla="*/ 0 h 1994436"/>
                      <a:gd name="connsiteX4" fmla="*/ 1900292 w 4000739"/>
                      <a:gd name="connsiteY4" fmla="*/ 0 h 1994436"/>
                      <a:gd name="connsiteX5" fmla="*/ 2456278 w 4000739"/>
                      <a:gd name="connsiteY5" fmla="*/ 0 h 1994436"/>
                      <a:gd name="connsiteX6" fmla="*/ 3045622 w 4000739"/>
                      <a:gd name="connsiteY6" fmla="*/ 0 h 1994436"/>
                      <a:gd name="connsiteX7" fmla="*/ 3668326 w 4000739"/>
                      <a:gd name="connsiteY7" fmla="*/ 0 h 1994436"/>
                      <a:gd name="connsiteX8" fmla="*/ 4000739 w 4000739"/>
                      <a:gd name="connsiteY8" fmla="*/ 332413 h 1994436"/>
                      <a:gd name="connsiteX9" fmla="*/ 4000739 w 4000739"/>
                      <a:gd name="connsiteY9" fmla="*/ 735728 h 1994436"/>
                      <a:gd name="connsiteX10" fmla="*/ 4000739 w 4000739"/>
                      <a:gd name="connsiteY10" fmla="*/ 1152339 h 1994436"/>
                      <a:gd name="connsiteX11" fmla="*/ 4000739 w 4000739"/>
                      <a:gd name="connsiteY11" fmla="*/ 1662023 h 1994436"/>
                      <a:gd name="connsiteX12" fmla="*/ 3668326 w 4000739"/>
                      <a:gd name="connsiteY12" fmla="*/ 1994436 h 1994436"/>
                      <a:gd name="connsiteX13" fmla="*/ 3145700 w 4000739"/>
                      <a:gd name="connsiteY13" fmla="*/ 1994436 h 1994436"/>
                      <a:gd name="connsiteX14" fmla="*/ 2623073 w 4000739"/>
                      <a:gd name="connsiteY14" fmla="*/ 1994436 h 1994436"/>
                      <a:gd name="connsiteX15" fmla="*/ 2100447 w 4000739"/>
                      <a:gd name="connsiteY15" fmla="*/ 1994436 h 1994436"/>
                      <a:gd name="connsiteX16" fmla="*/ 1611180 w 4000739"/>
                      <a:gd name="connsiteY16" fmla="*/ 1994436 h 1994436"/>
                      <a:gd name="connsiteX17" fmla="*/ 1088553 w 4000739"/>
                      <a:gd name="connsiteY17" fmla="*/ 1994436 h 1994436"/>
                      <a:gd name="connsiteX18" fmla="*/ 332413 w 4000739"/>
                      <a:gd name="connsiteY18" fmla="*/ 1994436 h 1994436"/>
                      <a:gd name="connsiteX19" fmla="*/ 0 w 4000739"/>
                      <a:gd name="connsiteY19" fmla="*/ 1662023 h 1994436"/>
                      <a:gd name="connsiteX20" fmla="*/ 0 w 4000739"/>
                      <a:gd name="connsiteY20" fmla="*/ 1205524 h 1994436"/>
                      <a:gd name="connsiteX21" fmla="*/ 0 w 4000739"/>
                      <a:gd name="connsiteY21" fmla="*/ 802209 h 1994436"/>
                      <a:gd name="connsiteX22" fmla="*/ 0 w 4000739"/>
                      <a:gd name="connsiteY22" fmla="*/ 332413 h 199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000739" h="1994436" extrusionOk="0">
                        <a:moveTo>
                          <a:pt x="0" y="332413"/>
                        </a:moveTo>
                        <a:cubicBezTo>
                          <a:pt x="-30535" y="126145"/>
                          <a:pt x="134327" y="-18101"/>
                          <a:pt x="332413" y="0"/>
                        </a:cubicBezTo>
                        <a:cubicBezTo>
                          <a:pt x="511241" y="-18544"/>
                          <a:pt x="644280" y="31391"/>
                          <a:pt x="888399" y="0"/>
                        </a:cubicBezTo>
                        <a:cubicBezTo>
                          <a:pt x="1132518" y="-31391"/>
                          <a:pt x="1193899" y="51473"/>
                          <a:pt x="1444384" y="0"/>
                        </a:cubicBezTo>
                        <a:cubicBezTo>
                          <a:pt x="1694869" y="-51473"/>
                          <a:pt x="1699218" y="28378"/>
                          <a:pt x="1900292" y="0"/>
                        </a:cubicBezTo>
                        <a:cubicBezTo>
                          <a:pt x="2101366" y="-28378"/>
                          <a:pt x="2209191" y="136"/>
                          <a:pt x="2456278" y="0"/>
                        </a:cubicBezTo>
                        <a:cubicBezTo>
                          <a:pt x="2703365" y="-136"/>
                          <a:pt x="2802326" y="40970"/>
                          <a:pt x="3045622" y="0"/>
                        </a:cubicBezTo>
                        <a:cubicBezTo>
                          <a:pt x="3288918" y="-40970"/>
                          <a:pt x="3465992" y="7055"/>
                          <a:pt x="3668326" y="0"/>
                        </a:cubicBezTo>
                        <a:cubicBezTo>
                          <a:pt x="3836925" y="49295"/>
                          <a:pt x="3995470" y="158191"/>
                          <a:pt x="4000739" y="332413"/>
                        </a:cubicBezTo>
                        <a:cubicBezTo>
                          <a:pt x="4016487" y="487334"/>
                          <a:pt x="3986579" y="591520"/>
                          <a:pt x="4000739" y="735728"/>
                        </a:cubicBezTo>
                        <a:cubicBezTo>
                          <a:pt x="4014899" y="879936"/>
                          <a:pt x="3976943" y="984569"/>
                          <a:pt x="4000739" y="1152339"/>
                        </a:cubicBezTo>
                        <a:cubicBezTo>
                          <a:pt x="4024535" y="1320109"/>
                          <a:pt x="3987892" y="1421172"/>
                          <a:pt x="4000739" y="1662023"/>
                        </a:cubicBezTo>
                        <a:cubicBezTo>
                          <a:pt x="4015500" y="1824876"/>
                          <a:pt x="3828945" y="2013041"/>
                          <a:pt x="3668326" y="1994436"/>
                        </a:cubicBezTo>
                        <a:cubicBezTo>
                          <a:pt x="3419454" y="2050094"/>
                          <a:pt x="3355052" y="1933704"/>
                          <a:pt x="3145700" y="1994436"/>
                        </a:cubicBezTo>
                        <a:cubicBezTo>
                          <a:pt x="2936348" y="2055168"/>
                          <a:pt x="2854931" y="1963294"/>
                          <a:pt x="2623073" y="1994436"/>
                        </a:cubicBezTo>
                        <a:cubicBezTo>
                          <a:pt x="2391215" y="2025578"/>
                          <a:pt x="2291990" y="1958768"/>
                          <a:pt x="2100447" y="1994436"/>
                        </a:cubicBezTo>
                        <a:cubicBezTo>
                          <a:pt x="1908904" y="2030104"/>
                          <a:pt x="1735028" y="1988645"/>
                          <a:pt x="1611180" y="1994436"/>
                        </a:cubicBezTo>
                        <a:cubicBezTo>
                          <a:pt x="1487332" y="2000227"/>
                          <a:pt x="1200857" y="1985951"/>
                          <a:pt x="1088553" y="1994436"/>
                        </a:cubicBezTo>
                        <a:cubicBezTo>
                          <a:pt x="976249" y="2002921"/>
                          <a:pt x="623979" y="1957056"/>
                          <a:pt x="332413" y="1994436"/>
                        </a:cubicBezTo>
                        <a:cubicBezTo>
                          <a:pt x="180447" y="1989778"/>
                          <a:pt x="635" y="1821661"/>
                          <a:pt x="0" y="1662023"/>
                        </a:cubicBezTo>
                        <a:cubicBezTo>
                          <a:pt x="-13432" y="1448171"/>
                          <a:pt x="36911" y="1305603"/>
                          <a:pt x="0" y="1205524"/>
                        </a:cubicBezTo>
                        <a:cubicBezTo>
                          <a:pt x="-36911" y="1105445"/>
                          <a:pt x="24521" y="941883"/>
                          <a:pt x="0" y="802209"/>
                        </a:cubicBezTo>
                        <a:cubicBezTo>
                          <a:pt x="-24521" y="662536"/>
                          <a:pt x="28958" y="498572"/>
                          <a:pt x="0" y="3324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AutoShape 2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AutoShape 6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240C47C-FDFA-4BAC-BC76-3ECE96E745F0}"/>
              </a:ext>
            </a:extLst>
          </p:cNvPr>
          <p:cNvSpPr txBox="1"/>
          <p:nvPr/>
        </p:nvSpPr>
        <p:spPr>
          <a:xfrm>
            <a:off x="2834449" y="651693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/>
              <a:t>Programa de Integración Escolar 2020 – Flga. Paula Correa F.</a:t>
            </a:r>
            <a:endParaRPr lang="es-CL" sz="1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94EAC17-3E0B-480B-9415-55085F505777}"/>
              </a:ext>
            </a:extLst>
          </p:cNvPr>
          <p:cNvSpPr txBox="1"/>
          <p:nvPr/>
        </p:nvSpPr>
        <p:spPr>
          <a:xfrm>
            <a:off x="4781265" y="4525101"/>
            <a:ext cx="2280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/>
              <a:t>Haz </a:t>
            </a:r>
            <a:r>
              <a:rPr lang="es-CL" sz="1200" i="1" dirty="0" err="1"/>
              <a:t>click</a:t>
            </a:r>
            <a:r>
              <a:rPr lang="es-CL" sz="1200" i="1" dirty="0"/>
              <a:t> sobre la letra solicitada. 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50774B5F-867F-4B10-94F6-54474C3094E7}"/>
              </a:ext>
            </a:extLst>
          </p:cNvPr>
          <p:cNvSpPr/>
          <p:nvPr/>
        </p:nvSpPr>
        <p:spPr>
          <a:xfrm>
            <a:off x="3809350" y="1868257"/>
            <a:ext cx="1490521" cy="578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2800" b="1" dirty="0"/>
              <a:t>M-U-L-A</a:t>
            </a:r>
            <a:endParaRPr lang="es-CL" sz="28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6CC4691D-944C-4C2C-9857-A07E823B3DF6}"/>
              </a:ext>
            </a:extLst>
          </p:cNvPr>
          <p:cNvSpPr txBox="1"/>
          <p:nvPr/>
        </p:nvSpPr>
        <p:spPr>
          <a:xfrm>
            <a:off x="2328550" y="1134416"/>
            <a:ext cx="5619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¿Cuántas </a:t>
            </a:r>
            <a:r>
              <a:rPr lang="es-CL" sz="2400" b="1" dirty="0"/>
              <a:t>letras</a:t>
            </a:r>
            <a:r>
              <a:rPr lang="es-CL" sz="2400" dirty="0"/>
              <a:t> o </a:t>
            </a:r>
            <a:r>
              <a:rPr lang="es-CL" sz="2400" b="1" dirty="0"/>
              <a:t>sonidos </a:t>
            </a:r>
            <a:r>
              <a:rPr lang="es-CL" sz="2400" dirty="0"/>
              <a:t>tiene la palabra?</a:t>
            </a:r>
          </a:p>
        </p:txBody>
      </p:sp>
      <p:sp>
        <p:nvSpPr>
          <p:cNvPr id="25" name="Elipse 24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A33863-A913-4BFC-A8E7-2F3163A44DF4}"/>
              </a:ext>
            </a:extLst>
          </p:cNvPr>
          <p:cNvSpPr/>
          <p:nvPr/>
        </p:nvSpPr>
        <p:spPr>
          <a:xfrm>
            <a:off x="3151813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4</a:t>
            </a:r>
          </a:p>
        </p:txBody>
      </p:sp>
      <p:sp>
        <p:nvSpPr>
          <p:cNvPr id="27" name="Elipse 26">
            <a:hlinkClick r:id="rId3" action="ppaction://hlinksldjump"/>
            <a:extLst>
              <a:ext uri="{FF2B5EF4-FFF2-40B4-BE49-F238E27FC236}">
                <a16:creationId xmlns:a16="http://schemas.microsoft.com/office/drawing/2014/main" xmlns="" id="{048B9180-9839-47E1-864D-4A47EFB69C26}"/>
              </a:ext>
            </a:extLst>
          </p:cNvPr>
          <p:cNvSpPr/>
          <p:nvPr/>
        </p:nvSpPr>
        <p:spPr>
          <a:xfrm>
            <a:off x="4134678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5</a:t>
            </a:r>
          </a:p>
        </p:txBody>
      </p:sp>
      <p:sp>
        <p:nvSpPr>
          <p:cNvPr id="28" name="Elipse 27">
            <a:hlinkClick r:id="rId3" action="ppaction://hlinksldjump"/>
            <a:extLst>
              <a:ext uri="{FF2B5EF4-FFF2-40B4-BE49-F238E27FC236}">
                <a16:creationId xmlns:a16="http://schemas.microsoft.com/office/drawing/2014/main" xmlns="" id="{D8208250-1F0E-47E8-9B16-609D72C6DA31}"/>
              </a:ext>
            </a:extLst>
          </p:cNvPr>
          <p:cNvSpPr/>
          <p:nvPr/>
        </p:nvSpPr>
        <p:spPr>
          <a:xfrm>
            <a:off x="5117543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6</a:t>
            </a:r>
          </a:p>
        </p:txBody>
      </p:sp>
      <p:pic>
        <p:nvPicPr>
          <p:cNvPr id="15" name="Picture 2" descr="Equus Africanus Asinus Mula - Imagen gratis en Pixabay">
            <a:extLst>
              <a:ext uri="{FF2B5EF4-FFF2-40B4-BE49-F238E27FC236}">
                <a16:creationId xmlns:a16="http://schemas.microsoft.com/office/drawing/2014/main" xmlns="" id="{D85B2636-EDA0-4FAC-8D42-F55C2A98F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414" y="2721228"/>
            <a:ext cx="2548836" cy="143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39E652E3-A27B-412E-8FE6-397D75193CD4}"/>
              </a:ext>
            </a:extLst>
          </p:cNvPr>
          <p:cNvSpPr txBox="1"/>
          <p:nvPr/>
        </p:nvSpPr>
        <p:spPr>
          <a:xfrm>
            <a:off x="893887" y="1872933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¡MUY BIEN!</a:t>
            </a:r>
          </a:p>
        </p:txBody>
      </p:sp>
      <p:pic>
        <p:nvPicPr>
          <p:cNvPr id="18" name="Picture 2" descr="Resultado de imagen de emoji feliz">
            <a:extLst>
              <a:ext uri="{FF2B5EF4-FFF2-40B4-BE49-F238E27FC236}">
                <a16:creationId xmlns:a16="http://schemas.microsoft.com/office/drawing/2014/main" xmlns="" id="{C16B3F85-2685-4509-AE25-287E40E5A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54" y="2211093"/>
            <a:ext cx="532352" cy="5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 descr="C:\Users\Cacoscout\Dropbox\Eduardo De Geyter D-12\Insignia Eduardo De Geyter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42" y="862752"/>
            <a:ext cx="627748" cy="83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639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3BDBA6FB-C132-4C9F-BF31-8E7DEDB894AE}"/>
              </a:ext>
            </a:extLst>
          </p:cNvPr>
          <p:cNvSpPr/>
          <p:nvPr/>
        </p:nvSpPr>
        <p:spPr>
          <a:xfrm>
            <a:off x="716864" y="515779"/>
            <a:ext cx="7533249" cy="565532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87F55721-5D5A-4140-B48B-A26BB83C57AB}"/>
              </a:ext>
            </a:extLst>
          </p:cNvPr>
          <p:cNvSpPr/>
          <p:nvPr/>
        </p:nvSpPr>
        <p:spPr>
          <a:xfrm>
            <a:off x="1050817" y="2299429"/>
            <a:ext cx="6865342" cy="331931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4854877">
                  <a:custGeom>
                    <a:avLst/>
                    <a:gdLst>
                      <a:gd name="connsiteX0" fmla="*/ 0 w 4000739"/>
                      <a:gd name="connsiteY0" fmla="*/ 332413 h 1994436"/>
                      <a:gd name="connsiteX1" fmla="*/ 332413 w 4000739"/>
                      <a:gd name="connsiteY1" fmla="*/ 0 h 1994436"/>
                      <a:gd name="connsiteX2" fmla="*/ 888399 w 4000739"/>
                      <a:gd name="connsiteY2" fmla="*/ 0 h 1994436"/>
                      <a:gd name="connsiteX3" fmla="*/ 1444384 w 4000739"/>
                      <a:gd name="connsiteY3" fmla="*/ 0 h 1994436"/>
                      <a:gd name="connsiteX4" fmla="*/ 1900292 w 4000739"/>
                      <a:gd name="connsiteY4" fmla="*/ 0 h 1994436"/>
                      <a:gd name="connsiteX5" fmla="*/ 2456278 w 4000739"/>
                      <a:gd name="connsiteY5" fmla="*/ 0 h 1994436"/>
                      <a:gd name="connsiteX6" fmla="*/ 3045622 w 4000739"/>
                      <a:gd name="connsiteY6" fmla="*/ 0 h 1994436"/>
                      <a:gd name="connsiteX7" fmla="*/ 3668326 w 4000739"/>
                      <a:gd name="connsiteY7" fmla="*/ 0 h 1994436"/>
                      <a:gd name="connsiteX8" fmla="*/ 4000739 w 4000739"/>
                      <a:gd name="connsiteY8" fmla="*/ 332413 h 1994436"/>
                      <a:gd name="connsiteX9" fmla="*/ 4000739 w 4000739"/>
                      <a:gd name="connsiteY9" fmla="*/ 735728 h 1994436"/>
                      <a:gd name="connsiteX10" fmla="*/ 4000739 w 4000739"/>
                      <a:gd name="connsiteY10" fmla="*/ 1152339 h 1994436"/>
                      <a:gd name="connsiteX11" fmla="*/ 4000739 w 4000739"/>
                      <a:gd name="connsiteY11" fmla="*/ 1662023 h 1994436"/>
                      <a:gd name="connsiteX12" fmla="*/ 3668326 w 4000739"/>
                      <a:gd name="connsiteY12" fmla="*/ 1994436 h 1994436"/>
                      <a:gd name="connsiteX13" fmla="*/ 3145700 w 4000739"/>
                      <a:gd name="connsiteY13" fmla="*/ 1994436 h 1994436"/>
                      <a:gd name="connsiteX14" fmla="*/ 2623073 w 4000739"/>
                      <a:gd name="connsiteY14" fmla="*/ 1994436 h 1994436"/>
                      <a:gd name="connsiteX15" fmla="*/ 2100447 w 4000739"/>
                      <a:gd name="connsiteY15" fmla="*/ 1994436 h 1994436"/>
                      <a:gd name="connsiteX16" fmla="*/ 1611180 w 4000739"/>
                      <a:gd name="connsiteY16" fmla="*/ 1994436 h 1994436"/>
                      <a:gd name="connsiteX17" fmla="*/ 1088553 w 4000739"/>
                      <a:gd name="connsiteY17" fmla="*/ 1994436 h 1994436"/>
                      <a:gd name="connsiteX18" fmla="*/ 332413 w 4000739"/>
                      <a:gd name="connsiteY18" fmla="*/ 1994436 h 1994436"/>
                      <a:gd name="connsiteX19" fmla="*/ 0 w 4000739"/>
                      <a:gd name="connsiteY19" fmla="*/ 1662023 h 1994436"/>
                      <a:gd name="connsiteX20" fmla="*/ 0 w 4000739"/>
                      <a:gd name="connsiteY20" fmla="*/ 1205524 h 1994436"/>
                      <a:gd name="connsiteX21" fmla="*/ 0 w 4000739"/>
                      <a:gd name="connsiteY21" fmla="*/ 802209 h 1994436"/>
                      <a:gd name="connsiteX22" fmla="*/ 0 w 4000739"/>
                      <a:gd name="connsiteY22" fmla="*/ 332413 h 199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000739" h="1994436" extrusionOk="0">
                        <a:moveTo>
                          <a:pt x="0" y="332413"/>
                        </a:moveTo>
                        <a:cubicBezTo>
                          <a:pt x="-30535" y="126145"/>
                          <a:pt x="134327" y="-18101"/>
                          <a:pt x="332413" y="0"/>
                        </a:cubicBezTo>
                        <a:cubicBezTo>
                          <a:pt x="511241" y="-18544"/>
                          <a:pt x="644280" y="31391"/>
                          <a:pt x="888399" y="0"/>
                        </a:cubicBezTo>
                        <a:cubicBezTo>
                          <a:pt x="1132518" y="-31391"/>
                          <a:pt x="1193899" y="51473"/>
                          <a:pt x="1444384" y="0"/>
                        </a:cubicBezTo>
                        <a:cubicBezTo>
                          <a:pt x="1694869" y="-51473"/>
                          <a:pt x="1699218" y="28378"/>
                          <a:pt x="1900292" y="0"/>
                        </a:cubicBezTo>
                        <a:cubicBezTo>
                          <a:pt x="2101366" y="-28378"/>
                          <a:pt x="2209191" y="136"/>
                          <a:pt x="2456278" y="0"/>
                        </a:cubicBezTo>
                        <a:cubicBezTo>
                          <a:pt x="2703365" y="-136"/>
                          <a:pt x="2802326" y="40970"/>
                          <a:pt x="3045622" y="0"/>
                        </a:cubicBezTo>
                        <a:cubicBezTo>
                          <a:pt x="3288918" y="-40970"/>
                          <a:pt x="3465992" y="7055"/>
                          <a:pt x="3668326" y="0"/>
                        </a:cubicBezTo>
                        <a:cubicBezTo>
                          <a:pt x="3836925" y="49295"/>
                          <a:pt x="3995470" y="158191"/>
                          <a:pt x="4000739" y="332413"/>
                        </a:cubicBezTo>
                        <a:cubicBezTo>
                          <a:pt x="4016487" y="487334"/>
                          <a:pt x="3986579" y="591520"/>
                          <a:pt x="4000739" y="735728"/>
                        </a:cubicBezTo>
                        <a:cubicBezTo>
                          <a:pt x="4014899" y="879936"/>
                          <a:pt x="3976943" y="984569"/>
                          <a:pt x="4000739" y="1152339"/>
                        </a:cubicBezTo>
                        <a:cubicBezTo>
                          <a:pt x="4024535" y="1320109"/>
                          <a:pt x="3987892" y="1421172"/>
                          <a:pt x="4000739" y="1662023"/>
                        </a:cubicBezTo>
                        <a:cubicBezTo>
                          <a:pt x="4015500" y="1824876"/>
                          <a:pt x="3828945" y="2013041"/>
                          <a:pt x="3668326" y="1994436"/>
                        </a:cubicBezTo>
                        <a:cubicBezTo>
                          <a:pt x="3419454" y="2050094"/>
                          <a:pt x="3355052" y="1933704"/>
                          <a:pt x="3145700" y="1994436"/>
                        </a:cubicBezTo>
                        <a:cubicBezTo>
                          <a:pt x="2936348" y="2055168"/>
                          <a:pt x="2854931" y="1963294"/>
                          <a:pt x="2623073" y="1994436"/>
                        </a:cubicBezTo>
                        <a:cubicBezTo>
                          <a:pt x="2391215" y="2025578"/>
                          <a:pt x="2291990" y="1958768"/>
                          <a:pt x="2100447" y="1994436"/>
                        </a:cubicBezTo>
                        <a:cubicBezTo>
                          <a:pt x="1908904" y="2030104"/>
                          <a:pt x="1735028" y="1988645"/>
                          <a:pt x="1611180" y="1994436"/>
                        </a:cubicBezTo>
                        <a:cubicBezTo>
                          <a:pt x="1487332" y="2000227"/>
                          <a:pt x="1200857" y="1985951"/>
                          <a:pt x="1088553" y="1994436"/>
                        </a:cubicBezTo>
                        <a:cubicBezTo>
                          <a:pt x="976249" y="2002921"/>
                          <a:pt x="623979" y="1957056"/>
                          <a:pt x="332413" y="1994436"/>
                        </a:cubicBezTo>
                        <a:cubicBezTo>
                          <a:pt x="180447" y="1989778"/>
                          <a:pt x="635" y="1821661"/>
                          <a:pt x="0" y="1662023"/>
                        </a:cubicBezTo>
                        <a:cubicBezTo>
                          <a:pt x="-13432" y="1448171"/>
                          <a:pt x="36911" y="1305603"/>
                          <a:pt x="0" y="1205524"/>
                        </a:cubicBezTo>
                        <a:cubicBezTo>
                          <a:pt x="-36911" y="1105445"/>
                          <a:pt x="24521" y="941883"/>
                          <a:pt x="0" y="802209"/>
                        </a:cubicBezTo>
                        <a:cubicBezTo>
                          <a:pt x="-24521" y="662536"/>
                          <a:pt x="28958" y="498572"/>
                          <a:pt x="0" y="3324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Estimado apoderado, </a:t>
            </a:r>
          </a:p>
          <a:p>
            <a:pPr algn="ctr"/>
            <a:endParaRPr lang="es-CL" dirty="0"/>
          </a:p>
          <a:p>
            <a:pPr algn="ctr"/>
            <a:r>
              <a:rPr lang="es-CL" dirty="0"/>
              <a:t>Para esta actividad se sugiere el uso de una computadora o notebook con el programa </a:t>
            </a:r>
            <a:r>
              <a:rPr lang="es-CL" b="1" dirty="0" err="1"/>
              <a:t>Power</a:t>
            </a:r>
            <a:r>
              <a:rPr lang="es-CL" b="1" dirty="0"/>
              <a:t> Point, </a:t>
            </a:r>
            <a:r>
              <a:rPr lang="es-CL" dirty="0"/>
              <a:t>ya que en el celular la presentación no aparece de la forma óptima. </a:t>
            </a:r>
          </a:p>
          <a:p>
            <a:pPr algn="ctr"/>
            <a:r>
              <a:rPr lang="es-CL" dirty="0"/>
              <a:t>La diapositiva cuenta con animaciones y elementos que hacen más lúdica y entretenida la instancia de aprendizaje. </a:t>
            </a:r>
          </a:p>
          <a:p>
            <a:pPr algn="ctr"/>
            <a:r>
              <a:rPr lang="es-CL" dirty="0"/>
              <a:t>Si tiene problemas con la presentación, no dude en contactarse conmigo mediante correo a:</a:t>
            </a:r>
          </a:p>
          <a:p>
            <a:pPr algn="ctr"/>
            <a:r>
              <a:rPr lang="es-CL" dirty="0"/>
              <a:t> </a:t>
            </a:r>
          </a:p>
          <a:p>
            <a:pPr algn="ctr"/>
            <a:r>
              <a:rPr lang="es-CL" dirty="0"/>
              <a:t> </a:t>
            </a:r>
            <a:r>
              <a:rPr lang="es-CL" dirty="0" smtClean="0">
                <a:solidFill>
                  <a:schemeClr val="accent1"/>
                </a:solidFill>
              </a:rPr>
              <a:t>paula.correa@colegio-eduardodegeyter.cl  </a:t>
            </a:r>
            <a:endParaRPr lang="es-CL" dirty="0">
              <a:solidFill>
                <a:schemeClr val="accent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DE2DDD79-A7C8-4A26-A119-47083DA12A98}"/>
              </a:ext>
            </a:extLst>
          </p:cNvPr>
          <p:cNvSpPr txBox="1"/>
          <p:nvPr/>
        </p:nvSpPr>
        <p:spPr>
          <a:xfrm>
            <a:off x="2834449" y="651693"/>
            <a:ext cx="33890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/>
              <a:t>Programa de Integración Escolar 2020 – </a:t>
            </a:r>
            <a:r>
              <a:rPr lang="es-CL" sz="1000" b="1" dirty="0" smtClean="0"/>
              <a:t>Flga. Paula Correa F.</a:t>
            </a:r>
            <a:endParaRPr lang="es-CL" sz="1000" b="1" dirty="0"/>
          </a:p>
        </p:txBody>
      </p:sp>
      <p:sp>
        <p:nvSpPr>
          <p:cNvPr id="2" name="AutoShape 2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AutoShape 6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074" name="Picture 2" descr="Resultado de imagen de powerpoint ícono">
            <a:extLst>
              <a:ext uri="{FF2B5EF4-FFF2-40B4-BE49-F238E27FC236}">
                <a16:creationId xmlns:a16="http://schemas.microsoft.com/office/drawing/2014/main" xmlns="" id="{271B0F6C-9D51-415B-BE7C-44F77A6F1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615" y="1763648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C:\Users\Cacoscout\Dropbox\Eduardo De Geyter D-12\Insignia Eduardo De Geyter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14" y="854538"/>
            <a:ext cx="627748" cy="83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32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xmlns="" id="{27190658-ACDC-4E03-A221-37D3B2761182}"/>
              </a:ext>
            </a:extLst>
          </p:cNvPr>
          <p:cNvSpPr/>
          <p:nvPr/>
        </p:nvSpPr>
        <p:spPr>
          <a:xfrm>
            <a:off x="716864" y="515779"/>
            <a:ext cx="7533249" cy="565532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F10CD80-310B-4446-BB1C-BC0289B8ED63}"/>
              </a:ext>
            </a:extLst>
          </p:cNvPr>
          <p:cNvSpPr txBox="1"/>
          <p:nvPr/>
        </p:nvSpPr>
        <p:spPr>
          <a:xfrm>
            <a:off x="2526945" y="1132503"/>
            <a:ext cx="456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Encuentra la letra </a:t>
            </a:r>
            <a:r>
              <a:rPr lang="es-CL" sz="2400" b="1" dirty="0"/>
              <a:t>M</a:t>
            </a:r>
            <a:r>
              <a:rPr lang="es-CL" sz="2400" dirty="0"/>
              <a:t> en la </a:t>
            </a:r>
            <a:r>
              <a:rPr lang="es-CL" sz="2400" b="1" dirty="0"/>
              <a:t>palabra.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87F55721-5D5A-4140-B48B-A26BB83C57AB}"/>
              </a:ext>
            </a:extLst>
          </p:cNvPr>
          <p:cNvSpPr/>
          <p:nvPr/>
        </p:nvSpPr>
        <p:spPr>
          <a:xfrm>
            <a:off x="2834449" y="2583503"/>
            <a:ext cx="3458113" cy="180523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4854877">
                  <a:custGeom>
                    <a:avLst/>
                    <a:gdLst>
                      <a:gd name="connsiteX0" fmla="*/ 0 w 4000739"/>
                      <a:gd name="connsiteY0" fmla="*/ 332413 h 1994436"/>
                      <a:gd name="connsiteX1" fmla="*/ 332413 w 4000739"/>
                      <a:gd name="connsiteY1" fmla="*/ 0 h 1994436"/>
                      <a:gd name="connsiteX2" fmla="*/ 888399 w 4000739"/>
                      <a:gd name="connsiteY2" fmla="*/ 0 h 1994436"/>
                      <a:gd name="connsiteX3" fmla="*/ 1444384 w 4000739"/>
                      <a:gd name="connsiteY3" fmla="*/ 0 h 1994436"/>
                      <a:gd name="connsiteX4" fmla="*/ 1900292 w 4000739"/>
                      <a:gd name="connsiteY4" fmla="*/ 0 h 1994436"/>
                      <a:gd name="connsiteX5" fmla="*/ 2456278 w 4000739"/>
                      <a:gd name="connsiteY5" fmla="*/ 0 h 1994436"/>
                      <a:gd name="connsiteX6" fmla="*/ 3045622 w 4000739"/>
                      <a:gd name="connsiteY6" fmla="*/ 0 h 1994436"/>
                      <a:gd name="connsiteX7" fmla="*/ 3668326 w 4000739"/>
                      <a:gd name="connsiteY7" fmla="*/ 0 h 1994436"/>
                      <a:gd name="connsiteX8" fmla="*/ 4000739 w 4000739"/>
                      <a:gd name="connsiteY8" fmla="*/ 332413 h 1994436"/>
                      <a:gd name="connsiteX9" fmla="*/ 4000739 w 4000739"/>
                      <a:gd name="connsiteY9" fmla="*/ 735728 h 1994436"/>
                      <a:gd name="connsiteX10" fmla="*/ 4000739 w 4000739"/>
                      <a:gd name="connsiteY10" fmla="*/ 1152339 h 1994436"/>
                      <a:gd name="connsiteX11" fmla="*/ 4000739 w 4000739"/>
                      <a:gd name="connsiteY11" fmla="*/ 1662023 h 1994436"/>
                      <a:gd name="connsiteX12" fmla="*/ 3668326 w 4000739"/>
                      <a:gd name="connsiteY12" fmla="*/ 1994436 h 1994436"/>
                      <a:gd name="connsiteX13" fmla="*/ 3145700 w 4000739"/>
                      <a:gd name="connsiteY13" fmla="*/ 1994436 h 1994436"/>
                      <a:gd name="connsiteX14" fmla="*/ 2623073 w 4000739"/>
                      <a:gd name="connsiteY14" fmla="*/ 1994436 h 1994436"/>
                      <a:gd name="connsiteX15" fmla="*/ 2100447 w 4000739"/>
                      <a:gd name="connsiteY15" fmla="*/ 1994436 h 1994436"/>
                      <a:gd name="connsiteX16" fmla="*/ 1611180 w 4000739"/>
                      <a:gd name="connsiteY16" fmla="*/ 1994436 h 1994436"/>
                      <a:gd name="connsiteX17" fmla="*/ 1088553 w 4000739"/>
                      <a:gd name="connsiteY17" fmla="*/ 1994436 h 1994436"/>
                      <a:gd name="connsiteX18" fmla="*/ 332413 w 4000739"/>
                      <a:gd name="connsiteY18" fmla="*/ 1994436 h 1994436"/>
                      <a:gd name="connsiteX19" fmla="*/ 0 w 4000739"/>
                      <a:gd name="connsiteY19" fmla="*/ 1662023 h 1994436"/>
                      <a:gd name="connsiteX20" fmla="*/ 0 w 4000739"/>
                      <a:gd name="connsiteY20" fmla="*/ 1205524 h 1994436"/>
                      <a:gd name="connsiteX21" fmla="*/ 0 w 4000739"/>
                      <a:gd name="connsiteY21" fmla="*/ 802209 h 1994436"/>
                      <a:gd name="connsiteX22" fmla="*/ 0 w 4000739"/>
                      <a:gd name="connsiteY22" fmla="*/ 332413 h 199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000739" h="1994436" extrusionOk="0">
                        <a:moveTo>
                          <a:pt x="0" y="332413"/>
                        </a:moveTo>
                        <a:cubicBezTo>
                          <a:pt x="-30535" y="126145"/>
                          <a:pt x="134327" y="-18101"/>
                          <a:pt x="332413" y="0"/>
                        </a:cubicBezTo>
                        <a:cubicBezTo>
                          <a:pt x="511241" y="-18544"/>
                          <a:pt x="644280" y="31391"/>
                          <a:pt x="888399" y="0"/>
                        </a:cubicBezTo>
                        <a:cubicBezTo>
                          <a:pt x="1132518" y="-31391"/>
                          <a:pt x="1193899" y="51473"/>
                          <a:pt x="1444384" y="0"/>
                        </a:cubicBezTo>
                        <a:cubicBezTo>
                          <a:pt x="1694869" y="-51473"/>
                          <a:pt x="1699218" y="28378"/>
                          <a:pt x="1900292" y="0"/>
                        </a:cubicBezTo>
                        <a:cubicBezTo>
                          <a:pt x="2101366" y="-28378"/>
                          <a:pt x="2209191" y="136"/>
                          <a:pt x="2456278" y="0"/>
                        </a:cubicBezTo>
                        <a:cubicBezTo>
                          <a:pt x="2703365" y="-136"/>
                          <a:pt x="2802326" y="40970"/>
                          <a:pt x="3045622" y="0"/>
                        </a:cubicBezTo>
                        <a:cubicBezTo>
                          <a:pt x="3288918" y="-40970"/>
                          <a:pt x="3465992" y="7055"/>
                          <a:pt x="3668326" y="0"/>
                        </a:cubicBezTo>
                        <a:cubicBezTo>
                          <a:pt x="3836925" y="49295"/>
                          <a:pt x="3995470" y="158191"/>
                          <a:pt x="4000739" y="332413"/>
                        </a:cubicBezTo>
                        <a:cubicBezTo>
                          <a:pt x="4016487" y="487334"/>
                          <a:pt x="3986579" y="591520"/>
                          <a:pt x="4000739" y="735728"/>
                        </a:cubicBezTo>
                        <a:cubicBezTo>
                          <a:pt x="4014899" y="879936"/>
                          <a:pt x="3976943" y="984569"/>
                          <a:pt x="4000739" y="1152339"/>
                        </a:cubicBezTo>
                        <a:cubicBezTo>
                          <a:pt x="4024535" y="1320109"/>
                          <a:pt x="3987892" y="1421172"/>
                          <a:pt x="4000739" y="1662023"/>
                        </a:cubicBezTo>
                        <a:cubicBezTo>
                          <a:pt x="4015500" y="1824876"/>
                          <a:pt x="3828945" y="2013041"/>
                          <a:pt x="3668326" y="1994436"/>
                        </a:cubicBezTo>
                        <a:cubicBezTo>
                          <a:pt x="3419454" y="2050094"/>
                          <a:pt x="3355052" y="1933704"/>
                          <a:pt x="3145700" y="1994436"/>
                        </a:cubicBezTo>
                        <a:cubicBezTo>
                          <a:pt x="2936348" y="2055168"/>
                          <a:pt x="2854931" y="1963294"/>
                          <a:pt x="2623073" y="1994436"/>
                        </a:cubicBezTo>
                        <a:cubicBezTo>
                          <a:pt x="2391215" y="2025578"/>
                          <a:pt x="2291990" y="1958768"/>
                          <a:pt x="2100447" y="1994436"/>
                        </a:cubicBezTo>
                        <a:cubicBezTo>
                          <a:pt x="1908904" y="2030104"/>
                          <a:pt x="1735028" y="1988645"/>
                          <a:pt x="1611180" y="1994436"/>
                        </a:cubicBezTo>
                        <a:cubicBezTo>
                          <a:pt x="1487332" y="2000227"/>
                          <a:pt x="1200857" y="1985951"/>
                          <a:pt x="1088553" y="1994436"/>
                        </a:cubicBezTo>
                        <a:cubicBezTo>
                          <a:pt x="976249" y="2002921"/>
                          <a:pt x="623979" y="1957056"/>
                          <a:pt x="332413" y="1994436"/>
                        </a:cubicBezTo>
                        <a:cubicBezTo>
                          <a:pt x="180447" y="1989778"/>
                          <a:pt x="635" y="1821661"/>
                          <a:pt x="0" y="1662023"/>
                        </a:cubicBezTo>
                        <a:cubicBezTo>
                          <a:pt x="-13432" y="1448171"/>
                          <a:pt x="36911" y="1305603"/>
                          <a:pt x="0" y="1205524"/>
                        </a:cubicBezTo>
                        <a:cubicBezTo>
                          <a:pt x="-36911" y="1105445"/>
                          <a:pt x="24521" y="941883"/>
                          <a:pt x="0" y="802209"/>
                        </a:cubicBezTo>
                        <a:cubicBezTo>
                          <a:pt x="-24521" y="662536"/>
                          <a:pt x="28958" y="498572"/>
                          <a:pt x="0" y="3324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AutoShape 2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AutoShape 6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240C47C-FDFA-4BAC-BC76-3ECE96E745F0}"/>
              </a:ext>
            </a:extLst>
          </p:cNvPr>
          <p:cNvSpPr txBox="1"/>
          <p:nvPr/>
        </p:nvSpPr>
        <p:spPr>
          <a:xfrm>
            <a:off x="2834449" y="651693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/>
              <a:t>Programa de Integración Escolar 2020 – Flga. Paula Correa F.</a:t>
            </a:r>
            <a:endParaRPr lang="es-CL" sz="1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94EAC17-3E0B-480B-9415-55085F505777}"/>
              </a:ext>
            </a:extLst>
          </p:cNvPr>
          <p:cNvSpPr txBox="1"/>
          <p:nvPr/>
        </p:nvSpPr>
        <p:spPr>
          <a:xfrm>
            <a:off x="4781265" y="4525101"/>
            <a:ext cx="2280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/>
              <a:t>Haz </a:t>
            </a:r>
            <a:r>
              <a:rPr lang="es-CL" sz="1200" i="1" dirty="0" err="1"/>
              <a:t>click</a:t>
            </a:r>
            <a:r>
              <a:rPr lang="es-CL" sz="1200" i="1" dirty="0"/>
              <a:t> sobre la letra solicitada. </a:t>
            </a:r>
          </a:p>
        </p:txBody>
      </p:sp>
      <p:sp>
        <p:nvSpPr>
          <p:cNvPr id="8" name="Elipse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08FD670F-4763-4738-9ED0-F2A3D6A62F43}"/>
              </a:ext>
            </a:extLst>
          </p:cNvPr>
          <p:cNvSpPr/>
          <p:nvPr/>
        </p:nvSpPr>
        <p:spPr>
          <a:xfrm>
            <a:off x="2204283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L</a:t>
            </a:r>
          </a:p>
        </p:txBody>
      </p:sp>
      <p:sp>
        <p:nvSpPr>
          <p:cNvPr id="18" name="Elipse 17">
            <a:hlinkClick r:id="rId2" action="ppaction://hlinksldjump"/>
            <a:extLst>
              <a:ext uri="{FF2B5EF4-FFF2-40B4-BE49-F238E27FC236}">
                <a16:creationId xmlns:a16="http://schemas.microsoft.com/office/drawing/2014/main" xmlns="" id="{18AD53D1-3B56-4488-9ADC-A50B2884C4C3}"/>
              </a:ext>
            </a:extLst>
          </p:cNvPr>
          <p:cNvSpPr/>
          <p:nvPr/>
        </p:nvSpPr>
        <p:spPr>
          <a:xfrm>
            <a:off x="3187148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I</a:t>
            </a:r>
          </a:p>
        </p:txBody>
      </p:sp>
      <p:sp>
        <p:nvSpPr>
          <p:cNvPr id="19" name="Elipse 18">
            <a:hlinkClick r:id="rId3" action="ppaction://hlinksldjump"/>
            <a:extLst>
              <a:ext uri="{FF2B5EF4-FFF2-40B4-BE49-F238E27FC236}">
                <a16:creationId xmlns:a16="http://schemas.microsoft.com/office/drawing/2014/main" xmlns="" id="{3592617A-3BC2-4F86-80DF-3184BAFE7736}"/>
              </a:ext>
            </a:extLst>
          </p:cNvPr>
          <p:cNvSpPr/>
          <p:nvPr/>
        </p:nvSpPr>
        <p:spPr>
          <a:xfrm>
            <a:off x="4170013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M</a:t>
            </a:r>
          </a:p>
        </p:txBody>
      </p:sp>
      <p:sp>
        <p:nvSpPr>
          <p:cNvPr id="21" name="Elipse 20">
            <a:hlinkClick r:id="rId2" action="ppaction://hlinksldjump"/>
            <a:extLst>
              <a:ext uri="{FF2B5EF4-FFF2-40B4-BE49-F238E27FC236}">
                <a16:creationId xmlns:a16="http://schemas.microsoft.com/office/drawing/2014/main" xmlns="" id="{51F2903B-A5D0-49CA-B2EF-0C2DA78A872A}"/>
              </a:ext>
            </a:extLst>
          </p:cNvPr>
          <p:cNvSpPr/>
          <p:nvPr/>
        </p:nvSpPr>
        <p:spPr>
          <a:xfrm>
            <a:off x="5152878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Ó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50774B5F-867F-4B10-94F6-54474C3094E7}"/>
              </a:ext>
            </a:extLst>
          </p:cNvPr>
          <p:cNvSpPr/>
          <p:nvPr/>
        </p:nvSpPr>
        <p:spPr>
          <a:xfrm>
            <a:off x="3974291" y="1868257"/>
            <a:ext cx="1274069" cy="578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2800" b="1" dirty="0"/>
              <a:t>LIMÓN</a:t>
            </a:r>
            <a:endParaRPr lang="es-CL" sz="2800" dirty="0"/>
          </a:p>
        </p:txBody>
      </p:sp>
      <p:sp>
        <p:nvSpPr>
          <p:cNvPr id="16" name="Elipse 15">
            <a:hlinkClick r:id="rId2" action="ppaction://hlinksldjump"/>
            <a:extLst>
              <a:ext uri="{FF2B5EF4-FFF2-40B4-BE49-F238E27FC236}">
                <a16:creationId xmlns:a16="http://schemas.microsoft.com/office/drawing/2014/main" xmlns="" id="{34B60286-EE3C-4854-877F-99D62BB0BAB0}"/>
              </a:ext>
            </a:extLst>
          </p:cNvPr>
          <p:cNvSpPr/>
          <p:nvPr/>
        </p:nvSpPr>
        <p:spPr>
          <a:xfrm>
            <a:off x="6135743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N</a:t>
            </a:r>
          </a:p>
        </p:txBody>
      </p:sp>
      <p:pic>
        <p:nvPicPr>
          <p:cNvPr id="8194" name="Picture 2" descr="Limón PNG transparente - StickPNG">
            <a:extLst>
              <a:ext uri="{FF2B5EF4-FFF2-40B4-BE49-F238E27FC236}">
                <a16:creationId xmlns:a16="http://schemas.microsoft.com/office/drawing/2014/main" xmlns="" id="{ECC70399-B7AA-46D0-9E8E-2A322E55F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106" y="2640013"/>
            <a:ext cx="2086317" cy="178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B5922A54-1988-4852-9ACE-BA07257CE8D0}"/>
              </a:ext>
            </a:extLst>
          </p:cNvPr>
          <p:cNvSpPr txBox="1"/>
          <p:nvPr/>
        </p:nvSpPr>
        <p:spPr>
          <a:xfrm>
            <a:off x="893887" y="1872933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¡MUY BIEN!</a:t>
            </a:r>
          </a:p>
        </p:txBody>
      </p:sp>
      <p:pic>
        <p:nvPicPr>
          <p:cNvPr id="24" name="Picture 2" descr="Resultado de imagen de emoji feliz">
            <a:extLst>
              <a:ext uri="{FF2B5EF4-FFF2-40B4-BE49-F238E27FC236}">
                <a16:creationId xmlns:a16="http://schemas.microsoft.com/office/drawing/2014/main" xmlns="" id="{93CA346E-56CA-4F11-9320-9DD3C7B49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54" y="2211093"/>
            <a:ext cx="532352" cy="5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24" descr="C:\Users\Cacoscout\Dropbox\Eduardo De Geyter D-12\Insignia Eduardo De Geyter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905" y="862752"/>
            <a:ext cx="627748" cy="83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941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xmlns="" id="{27190658-ACDC-4E03-A221-37D3B2761182}"/>
              </a:ext>
            </a:extLst>
          </p:cNvPr>
          <p:cNvSpPr/>
          <p:nvPr/>
        </p:nvSpPr>
        <p:spPr>
          <a:xfrm>
            <a:off x="716864" y="515779"/>
            <a:ext cx="7533249" cy="565532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87F55721-5D5A-4140-B48B-A26BB83C57AB}"/>
              </a:ext>
            </a:extLst>
          </p:cNvPr>
          <p:cNvSpPr/>
          <p:nvPr/>
        </p:nvSpPr>
        <p:spPr>
          <a:xfrm>
            <a:off x="2834449" y="2583503"/>
            <a:ext cx="3458113" cy="180523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4854877">
                  <a:custGeom>
                    <a:avLst/>
                    <a:gdLst>
                      <a:gd name="connsiteX0" fmla="*/ 0 w 4000739"/>
                      <a:gd name="connsiteY0" fmla="*/ 332413 h 1994436"/>
                      <a:gd name="connsiteX1" fmla="*/ 332413 w 4000739"/>
                      <a:gd name="connsiteY1" fmla="*/ 0 h 1994436"/>
                      <a:gd name="connsiteX2" fmla="*/ 888399 w 4000739"/>
                      <a:gd name="connsiteY2" fmla="*/ 0 h 1994436"/>
                      <a:gd name="connsiteX3" fmla="*/ 1444384 w 4000739"/>
                      <a:gd name="connsiteY3" fmla="*/ 0 h 1994436"/>
                      <a:gd name="connsiteX4" fmla="*/ 1900292 w 4000739"/>
                      <a:gd name="connsiteY4" fmla="*/ 0 h 1994436"/>
                      <a:gd name="connsiteX5" fmla="*/ 2456278 w 4000739"/>
                      <a:gd name="connsiteY5" fmla="*/ 0 h 1994436"/>
                      <a:gd name="connsiteX6" fmla="*/ 3045622 w 4000739"/>
                      <a:gd name="connsiteY6" fmla="*/ 0 h 1994436"/>
                      <a:gd name="connsiteX7" fmla="*/ 3668326 w 4000739"/>
                      <a:gd name="connsiteY7" fmla="*/ 0 h 1994436"/>
                      <a:gd name="connsiteX8" fmla="*/ 4000739 w 4000739"/>
                      <a:gd name="connsiteY8" fmla="*/ 332413 h 1994436"/>
                      <a:gd name="connsiteX9" fmla="*/ 4000739 w 4000739"/>
                      <a:gd name="connsiteY9" fmla="*/ 735728 h 1994436"/>
                      <a:gd name="connsiteX10" fmla="*/ 4000739 w 4000739"/>
                      <a:gd name="connsiteY10" fmla="*/ 1152339 h 1994436"/>
                      <a:gd name="connsiteX11" fmla="*/ 4000739 w 4000739"/>
                      <a:gd name="connsiteY11" fmla="*/ 1662023 h 1994436"/>
                      <a:gd name="connsiteX12" fmla="*/ 3668326 w 4000739"/>
                      <a:gd name="connsiteY12" fmla="*/ 1994436 h 1994436"/>
                      <a:gd name="connsiteX13" fmla="*/ 3145700 w 4000739"/>
                      <a:gd name="connsiteY13" fmla="*/ 1994436 h 1994436"/>
                      <a:gd name="connsiteX14" fmla="*/ 2623073 w 4000739"/>
                      <a:gd name="connsiteY14" fmla="*/ 1994436 h 1994436"/>
                      <a:gd name="connsiteX15" fmla="*/ 2100447 w 4000739"/>
                      <a:gd name="connsiteY15" fmla="*/ 1994436 h 1994436"/>
                      <a:gd name="connsiteX16" fmla="*/ 1611180 w 4000739"/>
                      <a:gd name="connsiteY16" fmla="*/ 1994436 h 1994436"/>
                      <a:gd name="connsiteX17" fmla="*/ 1088553 w 4000739"/>
                      <a:gd name="connsiteY17" fmla="*/ 1994436 h 1994436"/>
                      <a:gd name="connsiteX18" fmla="*/ 332413 w 4000739"/>
                      <a:gd name="connsiteY18" fmla="*/ 1994436 h 1994436"/>
                      <a:gd name="connsiteX19" fmla="*/ 0 w 4000739"/>
                      <a:gd name="connsiteY19" fmla="*/ 1662023 h 1994436"/>
                      <a:gd name="connsiteX20" fmla="*/ 0 w 4000739"/>
                      <a:gd name="connsiteY20" fmla="*/ 1205524 h 1994436"/>
                      <a:gd name="connsiteX21" fmla="*/ 0 w 4000739"/>
                      <a:gd name="connsiteY21" fmla="*/ 802209 h 1994436"/>
                      <a:gd name="connsiteX22" fmla="*/ 0 w 4000739"/>
                      <a:gd name="connsiteY22" fmla="*/ 332413 h 199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000739" h="1994436" extrusionOk="0">
                        <a:moveTo>
                          <a:pt x="0" y="332413"/>
                        </a:moveTo>
                        <a:cubicBezTo>
                          <a:pt x="-30535" y="126145"/>
                          <a:pt x="134327" y="-18101"/>
                          <a:pt x="332413" y="0"/>
                        </a:cubicBezTo>
                        <a:cubicBezTo>
                          <a:pt x="511241" y="-18544"/>
                          <a:pt x="644280" y="31391"/>
                          <a:pt x="888399" y="0"/>
                        </a:cubicBezTo>
                        <a:cubicBezTo>
                          <a:pt x="1132518" y="-31391"/>
                          <a:pt x="1193899" y="51473"/>
                          <a:pt x="1444384" y="0"/>
                        </a:cubicBezTo>
                        <a:cubicBezTo>
                          <a:pt x="1694869" y="-51473"/>
                          <a:pt x="1699218" y="28378"/>
                          <a:pt x="1900292" y="0"/>
                        </a:cubicBezTo>
                        <a:cubicBezTo>
                          <a:pt x="2101366" y="-28378"/>
                          <a:pt x="2209191" y="136"/>
                          <a:pt x="2456278" y="0"/>
                        </a:cubicBezTo>
                        <a:cubicBezTo>
                          <a:pt x="2703365" y="-136"/>
                          <a:pt x="2802326" y="40970"/>
                          <a:pt x="3045622" y="0"/>
                        </a:cubicBezTo>
                        <a:cubicBezTo>
                          <a:pt x="3288918" y="-40970"/>
                          <a:pt x="3465992" y="7055"/>
                          <a:pt x="3668326" y="0"/>
                        </a:cubicBezTo>
                        <a:cubicBezTo>
                          <a:pt x="3836925" y="49295"/>
                          <a:pt x="3995470" y="158191"/>
                          <a:pt x="4000739" y="332413"/>
                        </a:cubicBezTo>
                        <a:cubicBezTo>
                          <a:pt x="4016487" y="487334"/>
                          <a:pt x="3986579" y="591520"/>
                          <a:pt x="4000739" y="735728"/>
                        </a:cubicBezTo>
                        <a:cubicBezTo>
                          <a:pt x="4014899" y="879936"/>
                          <a:pt x="3976943" y="984569"/>
                          <a:pt x="4000739" y="1152339"/>
                        </a:cubicBezTo>
                        <a:cubicBezTo>
                          <a:pt x="4024535" y="1320109"/>
                          <a:pt x="3987892" y="1421172"/>
                          <a:pt x="4000739" y="1662023"/>
                        </a:cubicBezTo>
                        <a:cubicBezTo>
                          <a:pt x="4015500" y="1824876"/>
                          <a:pt x="3828945" y="2013041"/>
                          <a:pt x="3668326" y="1994436"/>
                        </a:cubicBezTo>
                        <a:cubicBezTo>
                          <a:pt x="3419454" y="2050094"/>
                          <a:pt x="3355052" y="1933704"/>
                          <a:pt x="3145700" y="1994436"/>
                        </a:cubicBezTo>
                        <a:cubicBezTo>
                          <a:pt x="2936348" y="2055168"/>
                          <a:pt x="2854931" y="1963294"/>
                          <a:pt x="2623073" y="1994436"/>
                        </a:cubicBezTo>
                        <a:cubicBezTo>
                          <a:pt x="2391215" y="2025578"/>
                          <a:pt x="2291990" y="1958768"/>
                          <a:pt x="2100447" y="1994436"/>
                        </a:cubicBezTo>
                        <a:cubicBezTo>
                          <a:pt x="1908904" y="2030104"/>
                          <a:pt x="1735028" y="1988645"/>
                          <a:pt x="1611180" y="1994436"/>
                        </a:cubicBezTo>
                        <a:cubicBezTo>
                          <a:pt x="1487332" y="2000227"/>
                          <a:pt x="1200857" y="1985951"/>
                          <a:pt x="1088553" y="1994436"/>
                        </a:cubicBezTo>
                        <a:cubicBezTo>
                          <a:pt x="976249" y="2002921"/>
                          <a:pt x="623979" y="1957056"/>
                          <a:pt x="332413" y="1994436"/>
                        </a:cubicBezTo>
                        <a:cubicBezTo>
                          <a:pt x="180447" y="1989778"/>
                          <a:pt x="635" y="1821661"/>
                          <a:pt x="0" y="1662023"/>
                        </a:cubicBezTo>
                        <a:cubicBezTo>
                          <a:pt x="-13432" y="1448171"/>
                          <a:pt x="36911" y="1305603"/>
                          <a:pt x="0" y="1205524"/>
                        </a:cubicBezTo>
                        <a:cubicBezTo>
                          <a:pt x="-36911" y="1105445"/>
                          <a:pt x="24521" y="941883"/>
                          <a:pt x="0" y="802209"/>
                        </a:cubicBezTo>
                        <a:cubicBezTo>
                          <a:pt x="-24521" y="662536"/>
                          <a:pt x="28958" y="498572"/>
                          <a:pt x="0" y="3324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AutoShape 2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AutoShape 6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240C47C-FDFA-4BAC-BC76-3ECE96E745F0}"/>
              </a:ext>
            </a:extLst>
          </p:cNvPr>
          <p:cNvSpPr txBox="1"/>
          <p:nvPr/>
        </p:nvSpPr>
        <p:spPr>
          <a:xfrm>
            <a:off x="2834449" y="651693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/>
              <a:t>Programa de Integración Escolar 2020 – Flga. Paula Correa F.</a:t>
            </a:r>
            <a:endParaRPr lang="es-CL" sz="1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94EAC17-3E0B-480B-9415-55085F505777}"/>
              </a:ext>
            </a:extLst>
          </p:cNvPr>
          <p:cNvSpPr txBox="1"/>
          <p:nvPr/>
        </p:nvSpPr>
        <p:spPr>
          <a:xfrm>
            <a:off x="4781265" y="4525101"/>
            <a:ext cx="2280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/>
              <a:t>Haz </a:t>
            </a:r>
            <a:r>
              <a:rPr lang="es-CL" sz="1200" i="1" dirty="0" err="1"/>
              <a:t>click</a:t>
            </a:r>
            <a:r>
              <a:rPr lang="es-CL" sz="1200" i="1" dirty="0"/>
              <a:t> sobre la letra solicitada. </a:t>
            </a:r>
          </a:p>
        </p:txBody>
      </p:sp>
      <p:sp>
        <p:nvSpPr>
          <p:cNvPr id="8" name="Elipse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08FD670F-4763-4738-9ED0-F2A3D6A62F43}"/>
              </a:ext>
            </a:extLst>
          </p:cNvPr>
          <p:cNvSpPr/>
          <p:nvPr/>
        </p:nvSpPr>
        <p:spPr>
          <a:xfrm>
            <a:off x="3151813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1</a:t>
            </a:r>
          </a:p>
        </p:txBody>
      </p:sp>
      <p:sp>
        <p:nvSpPr>
          <p:cNvPr id="18" name="Elipse 17">
            <a:hlinkClick r:id="rId3" action="ppaction://hlinksldjump"/>
            <a:extLst>
              <a:ext uri="{FF2B5EF4-FFF2-40B4-BE49-F238E27FC236}">
                <a16:creationId xmlns:a16="http://schemas.microsoft.com/office/drawing/2014/main" xmlns="" id="{18AD53D1-3B56-4488-9ADC-A50B2884C4C3}"/>
              </a:ext>
            </a:extLst>
          </p:cNvPr>
          <p:cNvSpPr/>
          <p:nvPr/>
        </p:nvSpPr>
        <p:spPr>
          <a:xfrm>
            <a:off x="4134678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2</a:t>
            </a:r>
          </a:p>
        </p:txBody>
      </p:sp>
      <p:sp>
        <p:nvSpPr>
          <p:cNvPr id="19" name="Elipse 18">
            <a:hlinkClick r:id="rId2" action="ppaction://hlinksldjump"/>
            <a:extLst>
              <a:ext uri="{FF2B5EF4-FFF2-40B4-BE49-F238E27FC236}">
                <a16:creationId xmlns:a16="http://schemas.microsoft.com/office/drawing/2014/main" xmlns="" id="{3592617A-3BC2-4F86-80DF-3184BAFE7736}"/>
              </a:ext>
            </a:extLst>
          </p:cNvPr>
          <p:cNvSpPr/>
          <p:nvPr/>
        </p:nvSpPr>
        <p:spPr>
          <a:xfrm>
            <a:off x="5117543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3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50774B5F-867F-4B10-94F6-54474C3094E7}"/>
              </a:ext>
            </a:extLst>
          </p:cNvPr>
          <p:cNvSpPr/>
          <p:nvPr/>
        </p:nvSpPr>
        <p:spPr>
          <a:xfrm>
            <a:off x="3916848" y="1868257"/>
            <a:ext cx="1388956" cy="578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2800" b="1" dirty="0"/>
              <a:t>LI-MÓN</a:t>
            </a:r>
            <a:endParaRPr lang="es-CL" sz="28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A2EFE442-BC99-4E63-AB89-DE1DF07CAAEA}"/>
              </a:ext>
            </a:extLst>
          </p:cNvPr>
          <p:cNvSpPr txBox="1"/>
          <p:nvPr/>
        </p:nvSpPr>
        <p:spPr>
          <a:xfrm>
            <a:off x="2526945" y="1132503"/>
            <a:ext cx="4487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¿Cuántas </a:t>
            </a:r>
            <a:r>
              <a:rPr lang="es-CL" sz="2400" b="1" dirty="0"/>
              <a:t>sílabas </a:t>
            </a:r>
            <a:r>
              <a:rPr lang="es-CL" sz="2400" dirty="0"/>
              <a:t>tiene la palabra?</a:t>
            </a:r>
          </a:p>
        </p:txBody>
      </p:sp>
      <p:pic>
        <p:nvPicPr>
          <p:cNvPr id="15" name="Picture 2" descr="Limón PNG transparente - StickPNG">
            <a:extLst>
              <a:ext uri="{FF2B5EF4-FFF2-40B4-BE49-F238E27FC236}">
                <a16:creationId xmlns:a16="http://schemas.microsoft.com/office/drawing/2014/main" xmlns="" id="{F473B111-F406-46CA-81F7-7E0BC5BCD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106" y="2640013"/>
            <a:ext cx="2086317" cy="178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E8B5954-6A94-48AB-862C-EC412EA00FA0}"/>
              </a:ext>
            </a:extLst>
          </p:cNvPr>
          <p:cNvSpPr txBox="1"/>
          <p:nvPr/>
        </p:nvSpPr>
        <p:spPr>
          <a:xfrm>
            <a:off x="893887" y="1872933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¡MUY BIEN!</a:t>
            </a:r>
          </a:p>
        </p:txBody>
      </p:sp>
      <p:pic>
        <p:nvPicPr>
          <p:cNvPr id="21" name="Picture 2" descr="Resultado de imagen de emoji feliz">
            <a:extLst>
              <a:ext uri="{FF2B5EF4-FFF2-40B4-BE49-F238E27FC236}">
                <a16:creationId xmlns:a16="http://schemas.microsoft.com/office/drawing/2014/main" xmlns="" id="{D6607594-4E0D-4A18-837A-F7FB5C512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54" y="2211093"/>
            <a:ext cx="532352" cy="5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23" descr="C:\Users\Cacoscout\Dropbox\Eduardo De Geyter D-12\Insignia Eduardo De Geyter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905" y="862752"/>
            <a:ext cx="627748" cy="83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766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xmlns="" id="{27190658-ACDC-4E03-A221-37D3B2761182}"/>
              </a:ext>
            </a:extLst>
          </p:cNvPr>
          <p:cNvSpPr/>
          <p:nvPr/>
        </p:nvSpPr>
        <p:spPr>
          <a:xfrm>
            <a:off x="716864" y="515779"/>
            <a:ext cx="7533249" cy="565532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87F55721-5D5A-4140-B48B-A26BB83C57AB}"/>
              </a:ext>
            </a:extLst>
          </p:cNvPr>
          <p:cNvSpPr/>
          <p:nvPr/>
        </p:nvSpPr>
        <p:spPr>
          <a:xfrm>
            <a:off x="2834449" y="2583503"/>
            <a:ext cx="3458113" cy="180523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4854877">
                  <a:custGeom>
                    <a:avLst/>
                    <a:gdLst>
                      <a:gd name="connsiteX0" fmla="*/ 0 w 4000739"/>
                      <a:gd name="connsiteY0" fmla="*/ 332413 h 1994436"/>
                      <a:gd name="connsiteX1" fmla="*/ 332413 w 4000739"/>
                      <a:gd name="connsiteY1" fmla="*/ 0 h 1994436"/>
                      <a:gd name="connsiteX2" fmla="*/ 888399 w 4000739"/>
                      <a:gd name="connsiteY2" fmla="*/ 0 h 1994436"/>
                      <a:gd name="connsiteX3" fmla="*/ 1444384 w 4000739"/>
                      <a:gd name="connsiteY3" fmla="*/ 0 h 1994436"/>
                      <a:gd name="connsiteX4" fmla="*/ 1900292 w 4000739"/>
                      <a:gd name="connsiteY4" fmla="*/ 0 h 1994436"/>
                      <a:gd name="connsiteX5" fmla="*/ 2456278 w 4000739"/>
                      <a:gd name="connsiteY5" fmla="*/ 0 h 1994436"/>
                      <a:gd name="connsiteX6" fmla="*/ 3045622 w 4000739"/>
                      <a:gd name="connsiteY6" fmla="*/ 0 h 1994436"/>
                      <a:gd name="connsiteX7" fmla="*/ 3668326 w 4000739"/>
                      <a:gd name="connsiteY7" fmla="*/ 0 h 1994436"/>
                      <a:gd name="connsiteX8" fmla="*/ 4000739 w 4000739"/>
                      <a:gd name="connsiteY8" fmla="*/ 332413 h 1994436"/>
                      <a:gd name="connsiteX9" fmla="*/ 4000739 w 4000739"/>
                      <a:gd name="connsiteY9" fmla="*/ 735728 h 1994436"/>
                      <a:gd name="connsiteX10" fmla="*/ 4000739 w 4000739"/>
                      <a:gd name="connsiteY10" fmla="*/ 1152339 h 1994436"/>
                      <a:gd name="connsiteX11" fmla="*/ 4000739 w 4000739"/>
                      <a:gd name="connsiteY11" fmla="*/ 1662023 h 1994436"/>
                      <a:gd name="connsiteX12" fmla="*/ 3668326 w 4000739"/>
                      <a:gd name="connsiteY12" fmla="*/ 1994436 h 1994436"/>
                      <a:gd name="connsiteX13" fmla="*/ 3145700 w 4000739"/>
                      <a:gd name="connsiteY13" fmla="*/ 1994436 h 1994436"/>
                      <a:gd name="connsiteX14" fmla="*/ 2623073 w 4000739"/>
                      <a:gd name="connsiteY14" fmla="*/ 1994436 h 1994436"/>
                      <a:gd name="connsiteX15" fmla="*/ 2100447 w 4000739"/>
                      <a:gd name="connsiteY15" fmla="*/ 1994436 h 1994436"/>
                      <a:gd name="connsiteX16" fmla="*/ 1611180 w 4000739"/>
                      <a:gd name="connsiteY16" fmla="*/ 1994436 h 1994436"/>
                      <a:gd name="connsiteX17" fmla="*/ 1088553 w 4000739"/>
                      <a:gd name="connsiteY17" fmla="*/ 1994436 h 1994436"/>
                      <a:gd name="connsiteX18" fmla="*/ 332413 w 4000739"/>
                      <a:gd name="connsiteY18" fmla="*/ 1994436 h 1994436"/>
                      <a:gd name="connsiteX19" fmla="*/ 0 w 4000739"/>
                      <a:gd name="connsiteY19" fmla="*/ 1662023 h 1994436"/>
                      <a:gd name="connsiteX20" fmla="*/ 0 w 4000739"/>
                      <a:gd name="connsiteY20" fmla="*/ 1205524 h 1994436"/>
                      <a:gd name="connsiteX21" fmla="*/ 0 w 4000739"/>
                      <a:gd name="connsiteY21" fmla="*/ 802209 h 1994436"/>
                      <a:gd name="connsiteX22" fmla="*/ 0 w 4000739"/>
                      <a:gd name="connsiteY22" fmla="*/ 332413 h 199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000739" h="1994436" extrusionOk="0">
                        <a:moveTo>
                          <a:pt x="0" y="332413"/>
                        </a:moveTo>
                        <a:cubicBezTo>
                          <a:pt x="-30535" y="126145"/>
                          <a:pt x="134327" y="-18101"/>
                          <a:pt x="332413" y="0"/>
                        </a:cubicBezTo>
                        <a:cubicBezTo>
                          <a:pt x="511241" y="-18544"/>
                          <a:pt x="644280" y="31391"/>
                          <a:pt x="888399" y="0"/>
                        </a:cubicBezTo>
                        <a:cubicBezTo>
                          <a:pt x="1132518" y="-31391"/>
                          <a:pt x="1193899" y="51473"/>
                          <a:pt x="1444384" y="0"/>
                        </a:cubicBezTo>
                        <a:cubicBezTo>
                          <a:pt x="1694869" y="-51473"/>
                          <a:pt x="1699218" y="28378"/>
                          <a:pt x="1900292" y="0"/>
                        </a:cubicBezTo>
                        <a:cubicBezTo>
                          <a:pt x="2101366" y="-28378"/>
                          <a:pt x="2209191" y="136"/>
                          <a:pt x="2456278" y="0"/>
                        </a:cubicBezTo>
                        <a:cubicBezTo>
                          <a:pt x="2703365" y="-136"/>
                          <a:pt x="2802326" y="40970"/>
                          <a:pt x="3045622" y="0"/>
                        </a:cubicBezTo>
                        <a:cubicBezTo>
                          <a:pt x="3288918" y="-40970"/>
                          <a:pt x="3465992" y="7055"/>
                          <a:pt x="3668326" y="0"/>
                        </a:cubicBezTo>
                        <a:cubicBezTo>
                          <a:pt x="3836925" y="49295"/>
                          <a:pt x="3995470" y="158191"/>
                          <a:pt x="4000739" y="332413"/>
                        </a:cubicBezTo>
                        <a:cubicBezTo>
                          <a:pt x="4016487" y="487334"/>
                          <a:pt x="3986579" y="591520"/>
                          <a:pt x="4000739" y="735728"/>
                        </a:cubicBezTo>
                        <a:cubicBezTo>
                          <a:pt x="4014899" y="879936"/>
                          <a:pt x="3976943" y="984569"/>
                          <a:pt x="4000739" y="1152339"/>
                        </a:cubicBezTo>
                        <a:cubicBezTo>
                          <a:pt x="4024535" y="1320109"/>
                          <a:pt x="3987892" y="1421172"/>
                          <a:pt x="4000739" y="1662023"/>
                        </a:cubicBezTo>
                        <a:cubicBezTo>
                          <a:pt x="4015500" y="1824876"/>
                          <a:pt x="3828945" y="2013041"/>
                          <a:pt x="3668326" y="1994436"/>
                        </a:cubicBezTo>
                        <a:cubicBezTo>
                          <a:pt x="3419454" y="2050094"/>
                          <a:pt x="3355052" y="1933704"/>
                          <a:pt x="3145700" y="1994436"/>
                        </a:cubicBezTo>
                        <a:cubicBezTo>
                          <a:pt x="2936348" y="2055168"/>
                          <a:pt x="2854931" y="1963294"/>
                          <a:pt x="2623073" y="1994436"/>
                        </a:cubicBezTo>
                        <a:cubicBezTo>
                          <a:pt x="2391215" y="2025578"/>
                          <a:pt x="2291990" y="1958768"/>
                          <a:pt x="2100447" y="1994436"/>
                        </a:cubicBezTo>
                        <a:cubicBezTo>
                          <a:pt x="1908904" y="2030104"/>
                          <a:pt x="1735028" y="1988645"/>
                          <a:pt x="1611180" y="1994436"/>
                        </a:cubicBezTo>
                        <a:cubicBezTo>
                          <a:pt x="1487332" y="2000227"/>
                          <a:pt x="1200857" y="1985951"/>
                          <a:pt x="1088553" y="1994436"/>
                        </a:cubicBezTo>
                        <a:cubicBezTo>
                          <a:pt x="976249" y="2002921"/>
                          <a:pt x="623979" y="1957056"/>
                          <a:pt x="332413" y="1994436"/>
                        </a:cubicBezTo>
                        <a:cubicBezTo>
                          <a:pt x="180447" y="1989778"/>
                          <a:pt x="635" y="1821661"/>
                          <a:pt x="0" y="1662023"/>
                        </a:cubicBezTo>
                        <a:cubicBezTo>
                          <a:pt x="-13432" y="1448171"/>
                          <a:pt x="36911" y="1305603"/>
                          <a:pt x="0" y="1205524"/>
                        </a:cubicBezTo>
                        <a:cubicBezTo>
                          <a:pt x="-36911" y="1105445"/>
                          <a:pt x="24521" y="941883"/>
                          <a:pt x="0" y="802209"/>
                        </a:cubicBezTo>
                        <a:cubicBezTo>
                          <a:pt x="-24521" y="662536"/>
                          <a:pt x="28958" y="498572"/>
                          <a:pt x="0" y="3324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AutoShape 2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AutoShape 6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240C47C-FDFA-4BAC-BC76-3ECE96E745F0}"/>
              </a:ext>
            </a:extLst>
          </p:cNvPr>
          <p:cNvSpPr txBox="1"/>
          <p:nvPr/>
        </p:nvSpPr>
        <p:spPr>
          <a:xfrm>
            <a:off x="2834449" y="651693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/>
              <a:t>Programa de Integración Escolar 2020 – Flga. Paula Correa F.</a:t>
            </a:r>
            <a:endParaRPr lang="es-CL" sz="1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94EAC17-3E0B-480B-9415-55085F505777}"/>
              </a:ext>
            </a:extLst>
          </p:cNvPr>
          <p:cNvSpPr txBox="1"/>
          <p:nvPr/>
        </p:nvSpPr>
        <p:spPr>
          <a:xfrm>
            <a:off x="4781265" y="4525101"/>
            <a:ext cx="2280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/>
              <a:t>Haz </a:t>
            </a:r>
            <a:r>
              <a:rPr lang="es-CL" sz="1200" i="1" dirty="0" err="1"/>
              <a:t>click</a:t>
            </a:r>
            <a:r>
              <a:rPr lang="es-CL" sz="1200" i="1" dirty="0"/>
              <a:t> sobre la letra solicitada. 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50774B5F-867F-4B10-94F6-54474C3094E7}"/>
              </a:ext>
            </a:extLst>
          </p:cNvPr>
          <p:cNvSpPr/>
          <p:nvPr/>
        </p:nvSpPr>
        <p:spPr>
          <a:xfrm>
            <a:off x="3809350" y="1868257"/>
            <a:ext cx="1717472" cy="578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2800" b="1" dirty="0"/>
              <a:t>L-I-M-Ó-N</a:t>
            </a:r>
            <a:endParaRPr lang="es-CL" sz="28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6CC4691D-944C-4C2C-9857-A07E823B3DF6}"/>
              </a:ext>
            </a:extLst>
          </p:cNvPr>
          <p:cNvSpPr txBox="1"/>
          <p:nvPr/>
        </p:nvSpPr>
        <p:spPr>
          <a:xfrm>
            <a:off x="2328550" y="1134416"/>
            <a:ext cx="5619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¿Cuántas </a:t>
            </a:r>
            <a:r>
              <a:rPr lang="es-CL" sz="2400" b="1" dirty="0"/>
              <a:t>letras</a:t>
            </a:r>
            <a:r>
              <a:rPr lang="es-CL" sz="2400" dirty="0"/>
              <a:t> o </a:t>
            </a:r>
            <a:r>
              <a:rPr lang="es-CL" sz="2400" b="1" dirty="0"/>
              <a:t>sonidos </a:t>
            </a:r>
            <a:r>
              <a:rPr lang="es-CL" sz="2400" dirty="0"/>
              <a:t>tiene la palabra?</a:t>
            </a:r>
          </a:p>
        </p:txBody>
      </p:sp>
      <p:sp>
        <p:nvSpPr>
          <p:cNvPr id="25" name="Elipse 24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A33863-A913-4BFC-A8E7-2F3163A44DF4}"/>
              </a:ext>
            </a:extLst>
          </p:cNvPr>
          <p:cNvSpPr/>
          <p:nvPr/>
        </p:nvSpPr>
        <p:spPr>
          <a:xfrm>
            <a:off x="3151813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3</a:t>
            </a:r>
          </a:p>
        </p:txBody>
      </p:sp>
      <p:sp>
        <p:nvSpPr>
          <p:cNvPr id="27" name="Elipse 26">
            <a:hlinkClick r:id="rId2" action="ppaction://hlinksldjump"/>
            <a:extLst>
              <a:ext uri="{FF2B5EF4-FFF2-40B4-BE49-F238E27FC236}">
                <a16:creationId xmlns:a16="http://schemas.microsoft.com/office/drawing/2014/main" xmlns="" id="{048B9180-9839-47E1-864D-4A47EFB69C26}"/>
              </a:ext>
            </a:extLst>
          </p:cNvPr>
          <p:cNvSpPr/>
          <p:nvPr/>
        </p:nvSpPr>
        <p:spPr>
          <a:xfrm>
            <a:off x="4134678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4</a:t>
            </a:r>
          </a:p>
        </p:txBody>
      </p:sp>
      <p:sp>
        <p:nvSpPr>
          <p:cNvPr id="28" name="Elipse 27">
            <a:hlinkClick r:id="rId3" action="ppaction://hlinksldjump"/>
            <a:extLst>
              <a:ext uri="{FF2B5EF4-FFF2-40B4-BE49-F238E27FC236}">
                <a16:creationId xmlns:a16="http://schemas.microsoft.com/office/drawing/2014/main" xmlns="" id="{D8208250-1F0E-47E8-9B16-609D72C6DA31}"/>
              </a:ext>
            </a:extLst>
          </p:cNvPr>
          <p:cNvSpPr/>
          <p:nvPr/>
        </p:nvSpPr>
        <p:spPr>
          <a:xfrm>
            <a:off x="5117543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5</a:t>
            </a:r>
          </a:p>
        </p:txBody>
      </p:sp>
      <p:pic>
        <p:nvPicPr>
          <p:cNvPr id="15" name="Picture 2" descr="Limón PNG transparente - StickPNG">
            <a:extLst>
              <a:ext uri="{FF2B5EF4-FFF2-40B4-BE49-F238E27FC236}">
                <a16:creationId xmlns:a16="http://schemas.microsoft.com/office/drawing/2014/main" xmlns="" id="{18426C36-56A5-4956-87CF-7ABFD178E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106" y="2640013"/>
            <a:ext cx="2086317" cy="178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87DF43B6-1CEC-4119-BAA2-BE20933F5DCB}"/>
              </a:ext>
            </a:extLst>
          </p:cNvPr>
          <p:cNvSpPr txBox="1"/>
          <p:nvPr/>
        </p:nvSpPr>
        <p:spPr>
          <a:xfrm>
            <a:off x="893887" y="1872933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¡MUY BIEN!</a:t>
            </a:r>
          </a:p>
        </p:txBody>
      </p:sp>
      <p:pic>
        <p:nvPicPr>
          <p:cNvPr id="18" name="Picture 2" descr="Resultado de imagen de emoji feliz">
            <a:extLst>
              <a:ext uri="{FF2B5EF4-FFF2-40B4-BE49-F238E27FC236}">
                <a16:creationId xmlns:a16="http://schemas.microsoft.com/office/drawing/2014/main" xmlns="" id="{FAA07988-AAE0-49F4-92D7-54393CFB8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54" y="2211093"/>
            <a:ext cx="532352" cy="5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 descr="C:\Users\Cacoscout\Dropbox\Eduardo De Geyter D-12\Insignia Eduardo De Geyter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516" y="873703"/>
            <a:ext cx="627748" cy="83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660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xmlns="" id="{27190658-ACDC-4E03-A221-37D3B2761182}"/>
              </a:ext>
            </a:extLst>
          </p:cNvPr>
          <p:cNvSpPr/>
          <p:nvPr/>
        </p:nvSpPr>
        <p:spPr>
          <a:xfrm>
            <a:off x="716864" y="515779"/>
            <a:ext cx="7533249" cy="565532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F10CD80-310B-4446-BB1C-BC0289B8ED63}"/>
              </a:ext>
            </a:extLst>
          </p:cNvPr>
          <p:cNvSpPr txBox="1"/>
          <p:nvPr/>
        </p:nvSpPr>
        <p:spPr>
          <a:xfrm>
            <a:off x="2526945" y="1132503"/>
            <a:ext cx="456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Encuentra la letra </a:t>
            </a:r>
            <a:r>
              <a:rPr lang="es-CL" sz="2400" b="1" dirty="0"/>
              <a:t>M</a:t>
            </a:r>
            <a:r>
              <a:rPr lang="es-CL" sz="2400" dirty="0"/>
              <a:t> en la </a:t>
            </a:r>
            <a:r>
              <a:rPr lang="es-CL" sz="2400" b="1" dirty="0"/>
              <a:t>palabra.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87F55721-5D5A-4140-B48B-A26BB83C57AB}"/>
              </a:ext>
            </a:extLst>
          </p:cNvPr>
          <p:cNvSpPr/>
          <p:nvPr/>
        </p:nvSpPr>
        <p:spPr>
          <a:xfrm>
            <a:off x="2834449" y="2583503"/>
            <a:ext cx="3458113" cy="180523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4854877">
                  <a:custGeom>
                    <a:avLst/>
                    <a:gdLst>
                      <a:gd name="connsiteX0" fmla="*/ 0 w 4000739"/>
                      <a:gd name="connsiteY0" fmla="*/ 332413 h 1994436"/>
                      <a:gd name="connsiteX1" fmla="*/ 332413 w 4000739"/>
                      <a:gd name="connsiteY1" fmla="*/ 0 h 1994436"/>
                      <a:gd name="connsiteX2" fmla="*/ 888399 w 4000739"/>
                      <a:gd name="connsiteY2" fmla="*/ 0 h 1994436"/>
                      <a:gd name="connsiteX3" fmla="*/ 1444384 w 4000739"/>
                      <a:gd name="connsiteY3" fmla="*/ 0 h 1994436"/>
                      <a:gd name="connsiteX4" fmla="*/ 1900292 w 4000739"/>
                      <a:gd name="connsiteY4" fmla="*/ 0 h 1994436"/>
                      <a:gd name="connsiteX5" fmla="*/ 2456278 w 4000739"/>
                      <a:gd name="connsiteY5" fmla="*/ 0 h 1994436"/>
                      <a:gd name="connsiteX6" fmla="*/ 3045622 w 4000739"/>
                      <a:gd name="connsiteY6" fmla="*/ 0 h 1994436"/>
                      <a:gd name="connsiteX7" fmla="*/ 3668326 w 4000739"/>
                      <a:gd name="connsiteY7" fmla="*/ 0 h 1994436"/>
                      <a:gd name="connsiteX8" fmla="*/ 4000739 w 4000739"/>
                      <a:gd name="connsiteY8" fmla="*/ 332413 h 1994436"/>
                      <a:gd name="connsiteX9" fmla="*/ 4000739 w 4000739"/>
                      <a:gd name="connsiteY9" fmla="*/ 735728 h 1994436"/>
                      <a:gd name="connsiteX10" fmla="*/ 4000739 w 4000739"/>
                      <a:gd name="connsiteY10" fmla="*/ 1152339 h 1994436"/>
                      <a:gd name="connsiteX11" fmla="*/ 4000739 w 4000739"/>
                      <a:gd name="connsiteY11" fmla="*/ 1662023 h 1994436"/>
                      <a:gd name="connsiteX12" fmla="*/ 3668326 w 4000739"/>
                      <a:gd name="connsiteY12" fmla="*/ 1994436 h 1994436"/>
                      <a:gd name="connsiteX13" fmla="*/ 3145700 w 4000739"/>
                      <a:gd name="connsiteY13" fmla="*/ 1994436 h 1994436"/>
                      <a:gd name="connsiteX14" fmla="*/ 2623073 w 4000739"/>
                      <a:gd name="connsiteY14" fmla="*/ 1994436 h 1994436"/>
                      <a:gd name="connsiteX15" fmla="*/ 2100447 w 4000739"/>
                      <a:gd name="connsiteY15" fmla="*/ 1994436 h 1994436"/>
                      <a:gd name="connsiteX16" fmla="*/ 1611180 w 4000739"/>
                      <a:gd name="connsiteY16" fmla="*/ 1994436 h 1994436"/>
                      <a:gd name="connsiteX17" fmla="*/ 1088553 w 4000739"/>
                      <a:gd name="connsiteY17" fmla="*/ 1994436 h 1994436"/>
                      <a:gd name="connsiteX18" fmla="*/ 332413 w 4000739"/>
                      <a:gd name="connsiteY18" fmla="*/ 1994436 h 1994436"/>
                      <a:gd name="connsiteX19" fmla="*/ 0 w 4000739"/>
                      <a:gd name="connsiteY19" fmla="*/ 1662023 h 1994436"/>
                      <a:gd name="connsiteX20" fmla="*/ 0 w 4000739"/>
                      <a:gd name="connsiteY20" fmla="*/ 1205524 h 1994436"/>
                      <a:gd name="connsiteX21" fmla="*/ 0 w 4000739"/>
                      <a:gd name="connsiteY21" fmla="*/ 802209 h 1994436"/>
                      <a:gd name="connsiteX22" fmla="*/ 0 w 4000739"/>
                      <a:gd name="connsiteY22" fmla="*/ 332413 h 199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000739" h="1994436" extrusionOk="0">
                        <a:moveTo>
                          <a:pt x="0" y="332413"/>
                        </a:moveTo>
                        <a:cubicBezTo>
                          <a:pt x="-30535" y="126145"/>
                          <a:pt x="134327" y="-18101"/>
                          <a:pt x="332413" y="0"/>
                        </a:cubicBezTo>
                        <a:cubicBezTo>
                          <a:pt x="511241" y="-18544"/>
                          <a:pt x="644280" y="31391"/>
                          <a:pt x="888399" y="0"/>
                        </a:cubicBezTo>
                        <a:cubicBezTo>
                          <a:pt x="1132518" y="-31391"/>
                          <a:pt x="1193899" y="51473"/>
                          <a:pt x="1444384" y="0"/>
                        </a:cubicBezTo>
                        <a:cubicBezTo>
                          <a:pt x="1694869" y="-51473"/>
                          <a:pt x="1699218" y="28378"/>
                          <a:pt x="1900292" y="0"/>
                        </a:cubicBezTo>
                        <a:cubicBezTo>
                          <a:pt x="2101366" y="-28378"/>
                          <a:pt x="2209191" y="136"/>
                          <a:pt x="2456278" y="0"/>
                        </a:cubicBezTo>
                        <a:cubicBezTo>
                          <a:pt x="2703365" y="-136"/>
                          <a:pt x="2802326" y="40970"/>
                          <a:pt x="3045622" y="0"/>
                        </a:cubicBezTo>
                        <a:cubicBezTo>
                          <a:pt x="3288918" y="-40970"/>
                          <a:pt x="3465992" y="7055"/>
                          <a:pt x="3668326" y="0"/>
                        </a:cubicBezTo>
                        <a:cubicBezTo>
                          <a:pt x="3836925" y="49295"/>
                          <a:pt x="3995470" y="158191"/>
                          <a:pt x="4000739" y="332413"/>
                        </a:cubicBezTo>
                        <a:cubicBezTo>
                          <a:pt x="4016487" y="487334"/>
                          <a:pt x="3986579" y="591520"/>
                          <a:pt x="4000739" y="735728"/>
                        </a:cubicBezTo>
                        <a:cubicBezTo>
                          <a:pt x="4014899" y="879936"/>
                          <a:pt x="3976943" y="984569"/>
                          <a:pt x="4000739" y="1152339"/>
                        </a:cubicBezTo>
                        <a:cubicBezTo>
                          <a:pt x="4024535" y="1320109"/>
                          <a:pt x="3987892" y="1421172"/>
                          <a:pt x="4000739" y="1662023"/>
                        </a:cubicBezTo>
                        <a:cubicBezTo>
                          <a:pt x="4015500" y="1824876"/>
                          <a:pt x="3828945" y="2013041"/>
                          <a:pt x="3668326" y="1994436"/>
                        </a:cubicBezTo>
                        <a:cubicBezTo>
                          <a:pt x="3419454" y="2050094"/>
                          <a:pt x="3355052" y="1933704"/>
                          <a:pt x="3145700" y="1994436"/>
                        </a:cubicBezTo>
                        <a:cubicBezTo>
                          <a:pt x="2936348" y="2055168"/>
                          <a:pt x="2854931" y="1963294"/>
                          <a:pt x="2623073" y="1994436"/>
                        </a:cubicBezTo>
                        <a:cubicBezTo>
                          <a:pt x="2391215" y="2025578"/>
                          <a:pt x="2291990" y="1958768"/>
                          <a:pt x="2100447" y="1994436"/>
                        </a:cubicBezTo>
                        <a:cubicBezTo>
                          <a:pt x="1908904" y="2030104"/>
                          <a:pt x="1735028" y="1988645"/>
                          <a:pt x="1611180" y="1994436"/>
                        </a:cubicBezTo>
                        <a:cubicBezTo>
                          <a:pt x="1487332" y="2000227"/>
                          <a:pt x="1200857" y="1985951"/>
                          <a:pt x="1088553" y="1994436"/>
                        </a:cubicBezTo>
                        <a:cubicBezTo>
                          <a:pt x="976249" y="2002921"/>
                          <a:pt x="623979" y="1957056"/>
                          <a:pt x="332413" y="1994436"/>
                        </a:cubicBezTo>
                        <a:cubicBezTo>
                          <a:pt x="180447" y="1989778"/>
                          <a:pt x="635" y="1821661"/>
                          <a:pt x="0" y="1662023"/>
                        </a:cubicBezTo>
                        <a:cubicBezTo>
                          <a:pt x="-13432" y="1448171"/>
                          <a:pt x="36911" y="1305603"/>
                          <a:pt x="0" y="1205524"/>
                        </a:cubicBezTo>
                        <a:cubicBezTo>
                          <a:pt x="-36911" y="1105445"/>
                          <a:pt x="24521" y="941883"/>
                          <a:pt x="0" y="802209"/>
                        </a:cubicBezTo>
                        <a:cubicBezTo>
                          <a:pt x="-24521" y="662536"/>
                          <a:pt x="28958" y="498572"/>
                          <a:pt x="0" y="3324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AutoShape 2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AutoShape 6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240C47C-FDFA-4BAC-BC76-3ECE96E745F0}"/>
              </a:ext>
            </a:extLst>
          </p:cNvPr>
          <p:cNvSpPr txBox="1"/>
          <p:nvPr/>
        </p:nvSpPr>
        <p:spPr>
          <a:xfrm>
            <a:off x="2834449" y="651693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/>
              <a:t>Programa de Integración Escolar 2020 – Flga. Paula Correa F.</a:t>
            </a:r>
            <a:endParaRPr lang="es-CL" sz="1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94EAC17-3E0B-480B-9415-55085F505777}"/>
              </a:ext>
            </a:extLst>
          </p:cNvPr>
          <p:cNvSpPr txBox="1"/>
          <p:nvPr/>
        </p:nvSpPr>
        <p:spPr>
          <a:xfrm>
            <a:off x="4781265" y="4525101"/>
            <a:ext cx="2280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/>
              <a:t>Haz </a:t>
            </a:r>
            <a:r>
              <a:rPr lang="es-CL" sz="1200" i="1" dirty="0" err="1"/>
              <a:t>click</a:t>
            </a:r>
            <a:r>
              <a:rPr lang="es-CL" sz="1200" i="1" dirty="0"/>
              <a:t> sobre la letra solicitada. 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08FD670F-4763-4738-9ED0-F2A3D6A62F43}"/>
              </a:ext>
            </a:extLst>
          </p:cNvPr>
          <p:cNvSpPr/>
          <p:nvPr/>
        </p:nvSpPr>
        <p:spPr>
          <a:xfrm>
            <a:off x="1064595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N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18AD53D1-3B56-4488-9ADC-A50B2884C4C3}"/>
              </a:ext>
            </a:extLst>
          </p:cNvPr>
          <p:cNvSpPr/>
          <p:nvPr/>
        </p:nvSpPr>
        <p:spPr>
          <a:xfrm>
            <a:off x="2047460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Ú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xmlns="" id="{3592617A-3BC2-4F86-80DF-3184BAFE7736}"/>
              </a:ext>
            </a:extLst>
          </p:cNvPr>
          <p:cNvSpPr/>
          <p:nvPr/>
        </p:nvSpPr>
        <p:spPr>
          <a:xfrm>
            <a:off x="3030325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M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51F2903B-A5D0-49CA-B2EF-0C2DA78A872A}"/>
              </a:ext>
            </a:extLst>
          </p:cNvPr>
          <p:cNvSpPr/>
          <p:nvPr/>
        </p:nvSpPr>
        <p:spPr>
          <a:xfrm>
            <a:off x="4013190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E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50774B5F-867F-4B10-94F6-54474C3094E7}"/>
              </a:ext>
            </a:extLst>
          </p:cNvPr>
          <p:cNvSpPr/>
          <p:nvPr/>
        </p:nvSpPr>
        <p:spPr>
          <a:xfrm>
            <a:off x="3893826" y="1868257"/>
            <a:ext cx="1806216" cy="578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2800" b="1" dirty="0"/>
              <a:t>NÚMEROS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34B60286-EE3C-4854-877F-99D62BB0BAB0}"/>
              </a:ext>
            </a:extLst>
          </p:cNvPr>
          <p:cNvSpPr/>
          <p:nvPr/>
        </p:nvSpPr>
        <p:spPr>
          <a:xfrm>
            <a:off x="4996055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R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B5922A54-1988-4852-9ACE-BA07257CE8D0}"/>
              </a:ext>
            </a:extLst>
          </p:cNvPr>
          <p:cNvSpPr txBox="1"/>
          <p:nvPr/>
        </p:nvSpPr>
        <p:spPr>
          <a:xfrm>
            <a:off x="893887" y="1872933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¡MUY BIEN!</a:t>
            </a:r>
          </a:p>
        </p:txBody>
      </p:sp>
      <p:pic>
        <p:nvPicPr>
          <p:cNvPr id="24" name="Picture 2" descr="Resultado de imagen de emoji feliz">
            <a:extLst>
              <a:ext uri="{FF2B5EF4-FFF2-40B4-BE49-F238E27FC236}">
                <a16:creationId xmlns:a16="http://schemas.microsoft.com/office/drawing/2014/main" xmlns="" id="{93CA346E-56CA-4F11-9320-9DD3C7B49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54" y="2211093"/>
            <a:ext cx="532352" cy="5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lipse 24">
            <a:extLst>
              <a:ext uri="{FF2B5EF4-FFF2-40B4-BE49-F238E27FC236}">
                <a16:creationId xmlns:a16="http://schemas.microsoft.com/office/drawing/2014/main" xmlns="" id="{E40F071C-2D4E-4DBA-A587-50FAD2B0D277}"/>
              </a:ext>
            </a:extLst>
          </p:cNvPr>
          <p:cNvSpPr/>
          <p:nvPr/>
        </p:nvSpPr>
        <p:spPr>
          <a:xfrm>
            <a:off x="5978920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O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xmlns="" id="{71F69FFF-82AC-4F2D-AC66-F2066E3034CF}"/>
              </a:ext>
            </a:extLst>
          </p:cNvPr>
          <p:cNvSpPr/>
          <p:nvPr/>
        </p:nvSpPr>
        <p:spPr>
          <a:xfrm>
            <a:off x="6961785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S</a:t>
            </a:r>
          </a:p>
        </p:txBody>
      </p:sp>
      <p:pic>
        <p:nvPicPr>
          <p:cNvPr id="28" name="Picture 2" descr="MIS PROYECTOS INFANTIL: noviembre 2015">
            <a:extLst>
              <a:ext uri="{FF2B5EF4-FFF2-40B4-BE49-F238E27FC236}">
                <a16:creationId xmlns:a16="http://schemas.microsoft.com/office/drawing/2014/main" xmlns="" id="{4577A96B-FD9F-4340-832B-7EA720558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050" y="2827927"/>
            <a:ext cx="1316386" cy="131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28" descr="C:\Users\Cacoscout\Dropbox\Eduardo De Geyter D-12\Insignia Eduardo De Geyter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67" y="857677"/>
            <a:ext cx="627748" cy="83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849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xmlns="" id="{27190658-ACDC-4E03-A221-37D3B2761182}"/>
              </a:ext>
            </a:extLst>
          </p:cNvPr>
          <p:cNvSpPr/>
          <p:nvPr/>
        </p:nvSpPr>
        <p:spPr>
          <a:xfrm>
            <a:off x="716864" y="515779"/>
            <a:ext cx="7533249" cy="565532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87F55721-5D5A-4140-B48B-A26BB83C57AB}"/>
              </a:ext>
            </a:extLst>
          </p:cNvPr>
          <p:cNvSpPr/>
          <p:nvPr/>
        </p:nvSpPr>
        <p:spPr>
          <a:xfrm>
            <a:off x="2834449" y="2583503"/>
            <a:ext cx="3458113" cy="180523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4854877">
                  <a:custGeom>
                    <a:avLst/>
                    <a:gdLst>
                      <a:gd name="connsiteX0" fmla="*/ 0 w 4000739"/>
                      <a:gd name="connsiteY0" fmla="*/ 332413 h 1994436"/>
                      <a:gd name="connsiteX1" fmla="*/ 332413 w 4000739"/>
                      <a:gd name="connsiteY1" fmla="*/ 0 h 1994436"/>
                      <a:gd name="connsiteX2" fmla="*/ 888399 w 4000739"/>
                      <a:gd name="connsiteY2" fmla="*/ 0 h 1994436"/>
                      <a:gd name="connsiteX3" fmla="*/ 1444384 w 4000739"/>
                      <a:gd name="connsiteY3" fmla="*/ 0 h 1994436"/>
                      <a:gd name="connsiteX4" fmla="*/ 1900292 w 4000739"/>
                      <a:gd name="connsiteY4" fmla="*/ 0 h 1994436"/>
                      <a:gd name="connsiteX5" fmla="*/ 2456278 w 4000739"/>
                      <a:gd name="connsiteY5" fmla="*/ 0 h 1994436"/>
                      <a:gd name="connsiteX6" fmla="*/ 3045622 w 4000739"/>
                      <a:gd name="connsiteY6" fmla="*/ 0 h 1994436"/>
                      <a:gd name="connsiteX7" fmla="*/ 3668326 w 4000739"/>
                      <a:gd name="connsiteY7" fmla="*/ 0 h 1994436"/>
                      <a:gd name="connsiteX8" fmla="*/ 4000739 w 4000739"/>
                      <a:gd name="connsiteY8" fmla="*/ 332413 h 1994436"/>
                      <a:gd name="connsiteX9" fmla="*/ 4000739 w 4000739"/>
                      <a:gd name="connsiteY9" fmla="*/ 735728 h 1994436"/>
                      <a:gd name="connsiteX10" fmla="*/ 4000739 w 4000739"/>
                      <a:gd name="connsiteY10" fmla="*/ 1152339 h 1994436"/>
                      <a:gd name="connsiteX11" fmla="*/ 4000739 w 4000739"/>
                      <a:gd name="connsiteY11" fmla="*/ 1662023 h 1994436"/>
                      <a:gd name="connsiteX12" fmla="*/ 3668326 w 4000739"/>
                      <a:gd name="connsiteY12" fmla="*/ 1994436 h 1994436"/>
                      <a:gd name="connsiteX13" fmla="*/ 3145700 w 4000739"/>
                      <a:gd name="connsiteY13" fmla="*/ 1994436 h 1994436"/>
                      <a:gd name="connsiteX14" fmla="*/ 2623073 w 4000739"/>
                      <a:gd name="connsiteY14" fmla="*/ 1994436 h 1994436"/>
                      <a:gd name="connsiteX15" fmla="*/ 2100447 w 4000739"/>
                      <a:gd name="connsiteY15" fmla="*/ 1994436 h 1994436"/>
                      <a:gd name="connsiteX16" fmla="*/ 1611180 w 4000739"/>
                      <a:gd name="connsiteY16" fmla="*/ 1994436 h 1994436"/>
                      <a:gd name="connsiteX17" fmla="*/ 1088553 w 4000739"/>
                      <a:gd name="connsiteY17" fmla="*/ 1994436 h 1994436"/>
                      <a:gd name="connsiteX18" fmla="*/ 332413 w 4000739"/>
                      <a:gd name="connsiteY18" fmla="*/ 1994436 h 1994436"/>
                      <a:gd name="connsiteX19" fmla="*/ 0 w 4000739"/>
                      <a:gd name="connsiteY19" fmla="*/ 1662023 h 1994436"/>
                      <a:gd name="connsiteX20" fmla="*/ 0 w 4000739"/>
                      <a:gd name="connsiteY20" fmla="*/ 1205524 h 1994436"/>
                      <a:gd name="connsiteX21" fmla="*/ 0 w 4000739"/>
                      <a:gd name="connsiteY21" fmla="*/ 802209 h 1994436"/>
                      <a:gd name="connsiteX22" fmla="*/ 0 w 4000739"/>
                      <a:gd name="connsiteY22" fmla="*/ 332413 h 199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000739" h="1994436" extrusionOk="0">
                        <a:moveTo>
                          <a:pt x="0" y="332413"/>
                        </a:moveTo>
                        <a:cubicBezTo>
                          <a:pt x="-30535" y="126145"/>
                          <a:pt x="134327" y="-18101"/>
                          <a:pt x="332413" y="0"/>
                        </a:cubicBezTo>
                        <a:cubicBezTo>
                          <a:pt x="511241" y="-18544"/>
                          <a:pt x="644280" y="31391"/>
                          <a:pt x="888399" y="0"/>
                        </a:cubicBezTo>
                        <a:cubicBezTo>
                          <a:pt x="1132518" y="-31391"/>
                          <a:pt x="1193899" y="51473"/>
                          <a:pt x="1444384" y="0"/>
                        </a:cubicBezTo>
                        <a:cubicBezTo>
                          <a:pt x="1694869" y="-51473"/>
                          <a:pt x="1699218" y="28378"/>
                          <a:pt x="1900292" y="0"/>
                        </a:cubicBezTo>
                        <a:cubicBezTo>
                          <a:pt x="2101366" y="-28378"/>
                          <a:pt x="2209191" y="136"/>
                          <a:pt x="2456278" y="0"/>
                        </a:cubicBezTo>
                        <a:cubicBezTo>
                          <a:pt x="2703365" y="-136"/>
                          <a:pt x="2802326" y="40970"/>
                          <a:pt x="3045622" y="0"/>
                        </a:cubicBezTo>
                        <a:cubicBezTo>
                          <a:pt x="3288918" y="-40970"/>
                          <a:pt x="3465992" y="7055"/>
                          <a:pt x="3668326" y="0"/>
                        </a:cubicBezTo>
                        <a:cubicBezTo>
                          <a:pt x="3836925" y="49295"/>
                          <a:pt x="3995470" y="158191"/>
                          <a:pt x="4000739" y="332413"/>
                        </a:cubicBezTo>
                        <a:cubicBezTo>
                          <a:pt x="4016487" y="487334"/>
                          <a:pt x="3986579" y="591520"/>
                          <a:pt x="4000739" y="735728"/>
                        </a:cubicBezTo>
                        <a:cubicBezTo>
                          <a:pt x="4014899" y="879936"/>
                          <a:pt x="3976943" y="984569"/>
                          <a:pt x="4000739" y="1152339"/>
                        </a:cubicBezTo>
                        <a:cubicBezTo>
                          <a:pt x="4024535" y="1320109"/>
                          <a:pt x="3987892" y="1421172"/>
                          <a:pt x="4000739" y="1662023"/>
                        </a:cubicBezTo>
                        <a:cubicBezTo>
                          <a:pt x="4015500" y="1824876"/>
                          <a:pt x="3828945" y="2013041"/>
                          <a:pt x="3668326" y="1994436"/>
                        </a:cubicBezTo>
                        <a:cubicBezTo>
                          <a:pt x="3419454" y="2050094"/>
                          <a:pt x="3355052" y="1933704"/>
                          <a:pt x="3145700" y="1994436"/>
                        </a:cubicBezTo>
                        <a:cubicBezTo>
                          <a:pt x="2936348" y="2055168"/>
                          <a:pt x="2854931" y="1963294"/>
                          <a:pt x="2623073" y="1994436"/>
                        </a:cubicBezTo>
                        <a:cubicBezTo>
                          <a:pt x="2391215" y="2025578"/>
                          <a:pt x="2291990" y="1958768"/>
                          <a:pt x="2100447" y="1994436"/>
                        </a:cubicBezTo>
                        <a:cubicBezTo>
                          <a:pt x="1908904" y="2030104"/>
                          <a:pt x="1735028" y="1988645"/>
                          <a:pt x="1611180" y="1994436"/>
                        </a:cubicBezTo>
                        <a:cubicBezTo>
                          <a:pt x="1487332" y="2000227"/>
                          <a:pt x="1200857" y="1985951"/>
                          <a:pt x="1088553" y="1994436"/>
                        </a:cubicBezTo>
                        <a:cubicBezTo>
                          <a:pt x="976249" y="2002921"/>
                          <a:pt x="623979" y="1957056"/>
                          <a:pt x="332413" y="1994436"/>
                        </a:cubicBezTo>
                        <a:cubicBezTo>
                          <a:pt x="180447" y="1989778"/>
                          <a:pt x="635" y="1821661"/>
                          <a:pt x="0" y="1662023"/>
                        </a:cubicBezTo>
                        <a:cubicBezTo>
                          <a:pt x="-13432" y="1448171"/>
                          <a:pt x="36911" y="1305603"/>
                          <a:pt x="0" y="1205524"/>
                        </a:cubicBezTo>
                        <a:cubicBezTo>
                          <a:pt x="-36911" y="1105445"/>
                          <a:pt x="24521" y="941883"/>
                          <a:pt x="0" y="802209"/>
                        </a:cubicBezTo>
                        <a:cubicBezTo>
                          <a:pt x="-24521" y="662536"/>
                          <a:pt x="28958" y="498572"/>
                          <a:pt x="0" y="3324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AutoShape 2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AutoShape 6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240C47C-FDFA-4BAC-BC76-3ECE96E745F0}"/>
              </a:ext>
            </a:extLst>
          </p:cNvPr>
          <p:cNvSpPr txBox="1"/>
          <p:nvPr/>
        </p:nvSpPr>
        <p:spPr>
          <a:xfrm>
            <a:off x="2834449" y="651693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/>
              <a:t>Programa de Integración Escolar 2020 – Flga. Paula Correa F.</a:t>
            </a:r>
            <a:endParaRPr lang="es-CL" sz="1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94EAC17-3E0B-480B-9415-55085F505777}"/>
              </a:ext>
            </a:extLst>
          </p:cNvPr>
          <p:cNvSpPr txBox="1"/>
          <p:nvPr/>
        </p:nvSpPr>
        <p:spPr>
          <a:xfrm>
            <a:off x="4781265" y="4525101"/>
            <a:ext cx="2280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/>
              <a:t>Haz </a:t>
            </a:r>
            <a:r>
              <a:rPr lang="es-CL" sz="1200" i="1" dirty="0" err="1"/>
              <a:t>click</a:t>
            </a:r>
            <a:r>
              <a:rPr lang="es-CL" sz="1200" i="1" dirty="0"/>
              <a:t> sobre la letra solicitada. 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08FD670F-4763-4738-9ED0-F2A3D6A62F43}"/>
              </a:ext>
            </a:extLst>
          </p:cNvPr>
          <p:cNvSpPr/>
          <p:nvPr/>
        </p:nvSpPr>
        <p:spPr>
          <a:xfrm>
            <a:off x="3151813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2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18AD53D1-3B56-4488-9ADC-A50B2884C4C3}"/>
              </a:ext>
            </a:extLst>
          </p:cNvPr>
          <p:cNvSpPr/>
          <p:nvPr/>
        </p:nvSpPr>
        <p:spPr>
          <a:xfrm>
            <a:off x="4134678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3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xmlns="" id="{3592617A-3BC2-4F86-80DF-3184BAFE7736}"/>
              </a:ext>
            </a:extLst>
          </p:cNvPr>
          <p:cNvSpPr/>
          <p:nvPr/>
        </p:nvSpPr>
        <p:spPr>
          <a:xfrm>
            <a:off x="5117543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4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A2EFE442-BC99-4E63-AB89-DE1DF07CAAEA}"/>
              </a:ext>
            </a:extLst>
          </p:cNvPr>
          <p:cNvSpPr txBox="1"/>
          <p:nvPr/>
        </p:nvSpPr>
        <p:spPr>
          <a:xfrm>
            <a:off x="2526945" y="1132503"/>
            <a:ext cx="4487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¿Cuántas </a:t>
            </a:r>
            <a:r>
              <a:rPr lang="es-CL" sz="2400" b="1" dirty="0"/>
              <a:t>sílabas </a:t>
            </a:r>
            <a:r>
              <a:rPr lang="es-CL" sz="2400" dirty="0"/>
              <a:t>tiene la palabra?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E8B5954-6A94-48AB-862C-EC412EA00FA0}"/>
              </a:ext>
            </a:extLst>
          </p:cNvPr>
          <p:cNvSpPr txBox="1"/>
          <p:nvPr/>
        </p:nvSpPr>
        <p:spPr>
          <a:xfrm>
            <a:off x="893887" y="1872933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¡MUY BIEN!</a:t>
            </a:r>
          </a:p>
        </p:txBody>
      </p:sp>
      <p:pic>
        <p:nvPicPr>
          <p:cNvPr id="21" name="Picture 2" descr="Resultado de imagen de emoji feliz">
            <a:extLst>
              <a:ext uri="{FF2B5EF4-FFF2-40B4-BE49-F238E27FC236}">
                <a16:creationId xmlns:a16="http://schemas.microsoft.com/office/drawing/2014/main" xmlns="" id="{D6607594-4E0D-4A18-837A-F7FB5C512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54" y="2211093"/>
            <a:ext cx="532352" cy="5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xmlns="" id="{1F426BF3-93FE-42AF-99E7-BC9D8BBB42C3}"/>
              </a:ext>
            </a:extLst>
          </p:cNvPr>
          <p:cNvSpPr/>
          <p:nvPr/>
        </p:nvSpPr>
        <p:spPr>
          <a:xfrm>
            <a:off x="3778760" y="1866670"/>
            <a:ext cx="2014733" cy="578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2800" b="1" dirty="0"/>
              <a:t>NÚ-ME-ROS</a:t>
            </a:r>
          </a:p>
        </p:txBody>
      </p:sp>
      <p:pic>
        <p:nvPicPr>
          <p:cNvPr id="25" name="Picture 2" descr="MIS PROYECTOS INFANTIL: noviembre 2015">
            <a:extLst>
              <a:ext uri="{FF2B5EF4-FFF2-40B4-BE49-F238E27FC236}">
                <a16:creationId xmlns:a16="http://schemas.microsoft.com/office/drawing/2014/main" xmlns="" id="{49551FA5-0989-4641-B9B8-EB3C12B3B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050" y="2827927"/>
            <a:ext cx="1316386" cy="131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 descr="C:\Users\Cacoscout\Dropbox\Eduardo De Geyter D-12\Insignia Eduardo De Geyter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45" y="873703"/>
            <a:ext cx="627748" cy="83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393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xmlns="" id="{27190658-ACDC-4E03-A221-37D3B2761182}"/>
              </a:ext>
            </a:extLst>
          </p:cNvPr>
          <p:cNvSpPr/>
          <p:nvPr/>
        </p:nvSpPr>
        <p:spPr>
          <a:xfrm>
            <a:off x="716864" y="515779"/>
            <a:ext cx="7533249" cy="565532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87F55721-5D5A-4140-B48B-A26BB83C57AB}"/>
              </a:ext>
            </a:extLst>
          </p:cNvPr>
          <p:cNvSpPr/>
          <p:nvPr/>
        </p:nvSpPr>
        <p:spPr>
          <a:xfrm>
            <a:off x="2834449" y="2583503"/>
            <a:ext cx="3458113" cy="180523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4854877">
                  <a:custGeom>
                    <a:avLst/>
                    <a:gdLst>
                      <a:gd name="connsiteX0" fmla="*/ 0 w 4000739"/>
                      <a:gd name="connsiteY0" fmla="*/ 332413 h 1994436"/>
                      <a:gd name="connsiteX1" fmla="*/ 332413 w 4000739"/>
                      <a:gd name="connsiteY1" fmla="*/ 0 h 1994436"/>
                      <a:gd name="connsiteX2" fmla="*/ 888399 w 4000739"/>
                      <a:gd name="connsiteY2" fmla="*/ 0 h 1994436"/>
                      <a:gd name="connsiteX3" fmla="*/ 1444384 w 4000739"/>
                      <a:gd name="connsiteY3" fmla="*/ 0 h 1994436"/>
                      <a:gd name="connsiteX4" fmla="*/ 1900292 w 4000739"/>
                      <a:gd name="connsiteY4" fmla="*/ 0 h 1994436"/>
                      <a:gd name="connsiteX5" fmla="*/ 2456278 w 4000739"/>
                      <a:gd name="connsiteY5" fmla="*/ 0 h 1994436"/>
                      <a:gd name="connsiteX6" fmla="*/ 3045622 w 4000739"/>
                      <a:gd name="connsiteY6" fmla="*/ 0 h 1994436"/>
                      <a:gd name="connsiteX7" fmla="*/ 3668326 w 4000739"/>
                      <a:gd name="connsiteY7" fmla="*/ 0 h 1994436"/>
                      <a:gd name="connsiteX8" fmla="*/ 4000739 w 4000739"/>
                      <a:gd name="connsiteY8" fmla="*/ 332413 h 1994436"/>
                      <a:gd name="connsiteX9" fmla="*/ 4000739 w 4000739"/>
                      <a:gd name="connsiteY9" fmla="*/ 735728 h 1994436"/>
                      <a:gd name="connsiteX10" fmla="*/ 4000739 w 4000739"/>
                      <a:gd name="connsiteY10" fmla="*/ 1152339 h 1994436"/>
                      <a:gd name="connsiteX11" fmla="*/ 4000739 w 4000739"/>
                      <a:gd name="connsiteY11" fmla="*/ 1662023 h 1994436"/>
                      <a:gd name="connsiteX12" fmla="*/ 3668326 w 4000739"/>
                      <a:gd name="connsiteY12" fmla="*/ 1994436 h 1994436"/>
                      <a:gd name="connsiteX13" fmla="*/ 3145700 w 4000739"/>
                      <a:gd name="connsiteY13" fmla="*/ 1994436 h 1994436"/>
                      <a:gd name="connsiteX14" fmla="*/ 2623073 w 4000739"/>
                      <a:gd name="connsiteY14" fmla="*/ 1994436 h 1994436"/>
                      <a:gd name="connsiteX15" fmla="*/ 2100447 w 4000739"/>
                      <a:gd name="connsiteY15" fmla="*/ 1994436 h 1994436"/>
                      <a:gd name="connsiteX16" fmla="*/ 1611180 w 4000739"/>
                      <a:gd name="connsiteY16" fmla="*/ 1994436 h 1994436"/>
                      <a:gd name="connsiteX17" fmla="*/ 1088553 w 4000739"/>
                      <a:gd name="connsiteY17" fmla="*/ 1994436 h 1994436"/>
                      <a:gd name="connsiteX18" fmla="*/ 332413 w 4000739"/>
                      <a:gd name="connsiteY18" fmla="*/ 1994436 h 1994436"/>
                      <a:gd name="connsiteX19" fmla="*/ 0 w 4000739"/>
                      <a:gd name="connsiteY19" fmla="*/ 1662023 h 1994436"/>
                      <a:gd name="connsiteX20" fmla="*/ 0 w 4000739"/>
                      <a:gd name="connsiteY20" fmla="*/ 1205524 h 1994436"/>
                      <a:gd name="connsiteX21" fmla="*/ 0 w 4000739"/>
                      <a:gd name="connsiteY21" fmla="*/ 802209 h 1994436"/>
                      <a:gd name="connsiteX22" fmla="*/ 0 w 4000739"/>
                      <a:gd name="connsiteY22" fmla="*/ 332413 h 199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000739" h="1994436" extrusionOk="0">
                        <a:moveTo>
                          <a:pt x="0" y="332413"/>
                        </a:moveTo>
                        <a:cubicBezTo>
                          <a:pt x="-30535" y="126145"/>
                          <a:pt x="134327" y="-18101"/>
                          <a:pt x="332413" y="0"/>
                        </a:cubicBezTo>
                        <a:cubicBezTo>
                          <a:pt x="511241" y="-18544"/>
                          <a:pt x="644280" y="31391"/>
                          <a:pt x="888399" y="0"/>
                        </a:cubicBezTo>
                        <a:cubicBezTo>
                          <a:pt x="1132518" y="-31391"/>
                          <a:pt x="1193899" y="51473"/>
                          <a:pt x="1444384" y="0"/>
                        </a:cubicBezTo>
                        <a:cubicBezTo>
                          <a:pt x="1694869" y="-51473"/>
                          <a:pt x="1699218" y="28378"/>
                          <a:pt x="1900292" y="0"/>
                        </a:cubicBezTo>
                        <a:cubicBezTo>
                          <a:pt x="2101366" y="-28378"/>
                          <a:pt x="2209191" y="136"/>
                          <a:pt x="2456278" y="0"/>
                        </a:cubicBezTo>
                        <a:cubicBezTo>
                          <a:pt x="2703365" y="-136"/>
                          <a:pt x="2802326" y="40970"/>
                          <a:pt x="3045622" y="0"/>
                        </a:cubicBezTo>
                        <a:cubicBezTo>
                          <a:pt x="3288918" y="-40970"/>
                          <a:pt x="3465992" y="7055"/>
                          <a:pt x="3668326" y="0"/>
                        </a:cubicBezTo>
                        <a:cubicBezTo>
                          <a:pt x="3836925" y="49295"/>
                          <a:pt x="3995470" y="158191"/>
                          <a:pt x="4000739" y="332413"/>
                        </a:cubicBezTo>
                        <a:cubicBezTo>
                          <a:pt x="4016487" y="487334"/>
                          <a:pt x="3986579" y="591520"/>
                          <a:pt x="4000739" y="735728"/>
                        </a:cubicBezTo>
                        <a:cubicBezTo>
                          <a:pt x="4014899" y="879936"/>
                          <a:pt x="3976943" y="984569"/>
                          <a:pt x="4000739" y="1152339"/>
                        </a:cubicBezTo>
                        <a:cubicBezTo>
                          <a:pt x="4024535" y="1320109"/>
                          <a:pt x="3987892" y="1421172"/>
                          <a:pt x="4000739" y="1662023"/>
                        </a:cubicBezTo>
                        <a:cubicBezTo>
                          <a:pt x="4015500" y="1824876"/>
                          <a:pt x="3828945" y="2013041"/>
                          <a:pt x="3668326" y="1994436"/>
                        </a:cubicBezTo>
                        <a:cubicBezTo>
                          <a:pt x="3419454" y="2050094"/>
                          <a:pt x="3355052" y="1933704"/>
                          <a:pt x="3145700" y="1994436"/>
                        </a:cubicBezTo>
                        <a:cubicBezTo>
                          <a:pt x="2936348" y="2055168"/>
                          <a:pt x="2854931" y="1963294"/>
                          <a:pt x="2623073" y="1994436"/>
                        </a:cubicBezTo>
                        <a:cubicBezTo>
                          <a:pt x="2391215" y="2025578"/>
                          <a:pt x="2291990" y="1958768"/>
                          <a:pt x="2100447" y="1994436"/>
                        </a:cubicBezTo>
                        <a:cubicBezTo>
                          <a:pt x="1908904" y="2030104"/>
                          <a:pt x="1735028" y="1988645"/>
                          <a:pt x="1611180" y="1994436"/>
                        </a:cubicBezTo>
                        <a:cubicBezTo>
                          <a:pt x="1487332" y="2000227"/>
                          <a:pt x="1200857" y="1985951"/>
                          <a:pt x="1088553" y="1994436"/>
                        </a:cubicBezTo>
                        <a:cubicBezTo>
                          <a:pt x="976249" y="2002921"/>
                          <a:pt x="623979" y="1957056"/>
                          <a:pt x="332413" y="1994436"/>
                        </a:cubicBezTo>
                        <a:cubicBezTo>
                          <a:pt x="180447" y="1989778"/>
                          <a:pt x="635" y="1821661"/>
                          <a:pt x="0" y="1662023"/>
                        </a:cubicBezTo>
                        <a:cubicBezTo>
                          <a:pt x="-13432" y="1448171"/>
                          <a:pt x="36911" y="1305603"/>
                          <a:pt x="0" y="1205524"/>
                        </a:cubicBezTo>
                        <a:cubicBezTo>
                          <a:pt x="-36911" y="1105445"/>
                          <a:pt x="24521" y="941883"/>
                          <a:pt x="0" y="802209"/>
                        </a:cubicBezTo>
                        <a:cubicBezTo>
                          <a:pt x="-24521" y="662536"/>
                          <a:pt x="28958" y="498572"/>
                          <a:pt x="0" y="3324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AutoShape 2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AutoShape 6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240C47C-FDFA-4BAC-BC76-3ECE96E745F0}"/>
              </a:ext>
            </a:extLst>
          </p:cNvPr>
          <p:cNvSpPr txBox="1"/>
          <p:nvPr/>
        </p:nvSpPr>
        <p:spPr>
          <a:xfrm>
            <a:off x="2834449" y="651693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/>
              <a:t>Programa de Integración Escolar 2020 – Flga. Paula Correa F.</a:t>
            </a:r>
            <a:endParaRPr lang="es-CL" sz="1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94EAC17-3E0B-480B-9415-55085F505777}"/>
              </a:ext>
            </a:extLst>
          </p:cNvPr>
          <p:cNvSpPr txBox="1"/>
          <p:nvPr/>
        </p:nvSpPr>
        <p:spPr>
          <a:xfrm>
            <a:off x="4781265" y="4525101"/>
            <a:ext cx="2280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/>
              <a:t>Haz </a:t>
            </a:r>
            <a:r>
              <a:rPr lang="es-CL" sz="1200" i="1" dirty="0" err="1"/>
              <a:t>click</a:t>
            </a:r>
            <a:r>
              <a:rPr lang="es-CL" sz="1200" i="1" dirty="0"/>
              <a:t> sobre la letra solicitada. 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50774B5F-867F-4B10-94F6-54474C3094E7}"/>
              </a:ext>
            </a:extLst>
          </p:cNvPr>
          <p:cNvSpPr/>
          <p:nvPr/>
        </p:nvSpPr>
        <p:spPr>
          <a:xfrm>
            <a:off x="3451975" y="1836959"/>
            <a:ext cx="2469314" cy="578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2800" b="1" dirty="0"/>
              <a:t>N-Ú-M-E-R-O-S</a:t>
            </a:r>
            <a:endParaRPr lang="es-CL" sz="28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6CC4691D-944C-4C2C-9857-A07E823B3DF6}"/>
              </a:ext>
            </a:extLst>
          </p:cNvPr>
          <p:cNvSpPr txBox="1"/>
          <p:nvPr/>
        </p:nvSpPr>
        <p:spPr>
          <a:xfrm>
            <a:off x="2328550" y="1134416"/>
            <a:ext cx="5619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¿Cuántas </a:t>
            </a:r>
            <a:r>
              <a:rPr lang="es-CL" sz="2400" b="1" dirty="0"/>
              <a:t>letras</a:t>
            </a:r>
            <a:r>
              <a:rPr lang="es-CL" sz="2400" dirty="0"/>
              <a:t> o </a:t>
            </a:r>
            <a:r>
              <a:rPr lang="es-CL" sz="2400" b="1" dirty="0"/>
              <a:t>sonidos </a:t>
            </a:r>
            <a:r>
              <a:rPr lang="es-CL" sz="2400" dirty="0"/>
              <a:t>tiene la palabra?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xmlns="" id="{17A33863-A913-4BFC-A8E7-2F3163A44DF4}"/>
              </a:ext>
            </a:extLst>
          </p:cNvPr>
          <p:cNvSpPr/>
          <p:nvPr/>
        </p:nvSpPr>
        <p:spPr>
          <a:xfrm>
            <a:off x="3151813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6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xmlns="" id="{048B9180-9839-47E1-864D-4A47EFB69C26}"/>
              </a:ext>
            </a:extLst>
          </p:cNvPr>
          <p:cNvSpPr/>
          <p:nvPr/>
        </p:nvSpPr>
        <p:spPr>
          <a:xfrm>
            <a:off x="4134678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7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xmlns="" id="{D8208250-1F0E-47E8-9B16-609D72C6DA31}"/>
              </a:ext>
            </a:extLst>
          </p:cNvPr>
          <p:cNvSpPr/>
          <p:nvPr/>
        </p:nvSpPr>
        <p:spPr>
          <a:xfrm>
            <a:off x="5117543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8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87DF43B6-1CEC-4119-BAA2-BE20933F5DCB}"/>
              </a:ext>
            </a:extLst>
          </p:cNvPr>
          <p:cNvSpPr txBox="1"/>
          <p:nvPr/>
        </p:nvSpPr>
        <p:spPr>
          <a:xfrm>
            <a:off x="893887" y="1872933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¡MUY BIEN!</a:t>
            </a:r>
          </a:p>
        </p:txBody>
      </p:sp>
      <p:pic>
        <p:nvPicPr>
          <p:cNvPr id="18" name="Picture 2" descr="Resultado de imagen de emoji feliz">
            <a:extLst>
              <a:ext uri="{FF2B5EF4-FFF2-40B4-BE49-F238E27FC236}">
                <a16:creationId xmlns:a16="http://schemas.microsoft.com/office/drawing/2014/main" xmlns="" id="{FAA07988-AAE0-49F4-92D7-54393CFB8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54" y="2211093"/>
            <a:ext cx="532352" cy="5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MIS PROYECTOS INFANTIL: noviembre 2015">
            <a:extLst>
              <a:ext uri="{FF2B5EF4-FFF2-40B4-BE49-F238E27FC236}">
                <a16:creationId xmlns:a16="http://schemas.microsoft.com/office/drawing/2014/main" xmlns="" id="{94BCBD59-0CE6-47B9-B34B-8D1440D28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050" y="2827927"/>
            <a:ext cx="1316386" cy="131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 descr="C:\Users\Cacoscout\Dropbox\Eduardo De Geyter D-12\Insignia Eduardo De Geyter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550" y="838674"/>
            <a:ext cx="627748" cy="83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3807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xmlns="" id="{27190658-ACDC-4E03-A221-37D3B2761182}"/>
              </a:ext>
            </a:extLst>
          </p:cNvPr>
          <p:cNvSpPr/>
          <p:nvPr/>
        </p:nvSpPr>
        <p:spPr>
          <a:xfrm>
            <a:off x="716864" y="515779"/>
            <a:ext cx="7533249" cy="565532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F10CD80-310B-4446-BB1C-BC0289B8ED63}"/>
              </a:ext>
            </a:extLst>
          </p:cNvPr>
          <p:cNvSpPr txBox="1"/>
          <p:nvPr/>
        </p:nvSpPr>
        <p:spPr>
          <a:xfrm>
            <a:off x="2526945" y="1132503"/>
            <a:ext cx="456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Encuentra la letra </a:t>
            </a:r>
            <a:r>
              <a:rPr lang="es-CL" sz="2400" b="1" dirty="0"/>
              <a:t>M</a:t>
            </a:r>
            <a:r>
              <a:rPr lang="es-CL" sz="2400" dirty="0"/>
              <a:t> en la </a:t>
            </a:r>
            <a:r>
              <a:rPr lang="es-CL" sz="2400" b="1" dirty="0"/>
              <a:t>palabra.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87F55721-5D5A-4140-B48B-A26BB83C57AB}"/>
              </a:ext>
            </a:extLst>
          </p:cNvPr>
          <p:cNvSpPr/>
          <p:nvPr/>
        </p:nvSpPr>
        <p:spPr>
          <a:xfrm>
            <a:off x="2834449" y="2583503"/>
            <a:ext cx="3458113" cy="180523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4854877">
                  <a:custGeom>
                    <a:avLst/>
                    <a:gdLst>
                      <a:gd name="connsiteX0" fmla="*/ 0 w 4000739"/>
                      <a:gd name="connsiteY0" fmla="*/ 332413 h 1994436"/>
                      <a:gd name="connsiteX1" fmla="*/ 332413 w 4000739"/>
                      <a:gd name="connsiteY1" fmla="*/ 0 h 1994436"/>
                      <a:gd name="connsiteX2" fmla="*/ 888399 w 4000739"/>
                      <a:gd name="connsiteY2" fmla="*/ 0 h 1994436"/>
                      <a:gd name="connsiteX3" fmla="*/ 1444384 w 4000739"/>
                      <a:gd name="connsiteY3" fmla="*/ 0 h 1994436"/>
                      <a:gd name="connsiteX4" fmla="*/ 1900292 w 4000739"/>
                      <a:gd name="connsiteY4" fmla="*/ 0 h 1994436"/>
                      <a:gd name="connsiteX5" fmla="*/ 2456278 w 4000739"/>
                      <a:gd name="connsiteY5" fmla="*/ 0 h 1994436"/>
                      <a:gd name="connsiteX6" fmla="*/ 3045622 w 4000739"/>
                      <a:gd name="connsiteY6" fmla="*/ 0 h 1994436"/>
                      <a:gd name="connsiteX7" fmla="*/ 3668326 w 4000739"/>
                      <a:gd name="connsiteY7" fmla="*/ 0 h 1994436"/>
                      <a:gd name="connsiteX8" fmla="*/ 4000739 w 4000739"/>
                      <a:gd name="connsiteY8" fmla="*/ 332413 h 1994436"/>
                      <a:gd name="connsiteX9" fmla="*/ 4000739 w 4000739"/>
                      <a:gd name="connsiteY9" fmla="*/ 735728 h 1994436"/>
                      <a:gd name="connsiteX10" fmla="*/ 4000739 w 4000739"/>
                      <a:gd name="connsiteY10" fmla="*/ 1152339 h 1994436"/>
                      <a:gd name="connsiteX11" fmla="*/ 4000739 w 4000739"/>
                      <a:gd name="connsiteY11" fmla="*/ 1662023 h 1994436"/>
                      <a:gd name="connsiteX12" fmla="*/ 3668326 w 4000739"/>
                      <a:gd name="connsiteY12" fmla="*/ 1994436 h 1994436"/>
                      <a:gd name="connsiteX13" fmla="*/ 3145700 w 4000739"/>
                      <a:gd name="connsiteY13" fmla="*/ 1994436 h 1994436"/>
                      <a:gd name="connsiteX14" fmla="*/ 2623073 w 4000739"/>
                      <a:gd name="connsiteY14" fmla="*/ 1994436 h 1994436"/>
                      <a:gd name="connsiteX15" fmla="*/ 2100447 w 4000739"/>
                      <a:gd name="connsiteY15" fmla="*/ 1994436 h 1994436"/>
                      <a:gd name="connsiteX16" fmla="*/ 1611180 w 4000739"/>
                      <a:gd name="connsiteY16" fmla="*/ 1994436 h 1994436"/>
                      <a:gd name="connsiteX17" fmla="*/ 1088553 w 4000739"/>
                      <a:gd name="connsiteY17" fmla="*/ 1994436 h 1994436"/>
                      <a:gd name="connsiteX18" fmla="*/ 332413 w 4000739"/>
                      <a:gd name="connsiteY18" fmla="*/ 1994436 h 1994436"/>
                      <a:gd name="connsiteX19" fmla="*/ 0 w 4000739"/>
                      <a:gd name="connsiteY19" fmla="*/ 1662023 h 1994436"/>
                      <a:gd name="connsiteX20" fmla="*/ 0 w 4000739"/>
                      <a:gd name="connsiteY20" fmla="*/ 1205524 h 1994436"/>
                      <a:gd name="connsiteX21" fmla="*/ 0 w 4000739"/>
                      <a:gd name="connsiteY21" fmla="*/ 802209 h 1994436"/>
                      <a:gd name="connsiteX22" fmla="*/ 0 w 4000739"/>
                      <a:gd name="connsiteY22" fmla="*/ 332413 h 199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000739" h="1994436" extrusionOk="0">
                        <a:moveTo>
                          <a:pt x="0" y="332413"/>
                        </a:moveTo>
                        <a:cubicBezTo>
                          <a:pt x="-30535" y="126145"/>
                          <a:pt x="134327" y="-18101"/>
                          <a:pt x="332413" y="0"/>
                        </a:cubicBezTo>
                        <a:cubicBezTo>
                          <a:pt x="511241" y="-18544"/>
                          <a:pt x="644280" y="31391"/>
                          <a:pt x="888399" y="0"/>
                        </a:cubicBezTo>
                        <a:cubicBezTo>
                          <a:pt x="1132518" y="-31391"/>
                          <a:pt x="1193899" y="51473"/>
                          <a:pt x="1444384" y="0"/>
                        </a:cubicBezTo>
                        <a:cubicBezTo>
                          <a:pt x="1694869" y="-51473"/>
                          <a:pt x="1699218" y="28378"/>
                          <a:pt x="1900292" y="0"/>
                        </a:cubicBezTo>
                        <a:cubicBezTo>
                          <a:pt x="2101366" y="-28378"/>
                          <a:pt x="2209191" y="136"/>
                          <a:pt x="2456278" y="0"/>
                        </a:cubicBezTo>
                        <a:cubicBezTo>
                          <a:pt x="2703365" y="-136"/>
                          <a:pt x="2802326" y="40970"/>
                          <a:pt x="3045622" y="0"/>
                        </a:cubicBezTo>
                        <a:cubicBezTo>
                          <a:pt x="3288918" y="-40970"/>
                          <a:pt x="3465992" y="7055"/>
                          <a:pt x="3668326" y="0"/>
                        </a:cubicBezTo>
                        <a:cubicBezTo>
                          <a:pt x="3836925" y="49295"/>
                          <a:pt x="3995470" y="158191"/>
                          <a:pt x="4000739" y="332413"/>
                        </a:cubicBezTo>
                        <a:cubicBezTo>
                          <a:pt x="4016487" y="487334"/>
                          <a:pt x="3986579" y="591520"/>
                          <a:pt x="4000739" y="735728"/>
                        </a:cubicBezTo>
                        <a:cubicBezTo>
                          <a:pt x="4014899" y="879936"/>
                          <a:pt x="3976943" y="984569"/>
                          <a:pt x="4000739" y="1152339"/>
                        </a:cubicBezTo>
                        <a:cubicBezTo>
                          <a:pt x="4024535" y="1320109"/>
                          <a:pt x="3987892" y="1421172"/>
                          <a:pt x="4000739" y="1662023"/>
                        </a:cubicBezTo>
                        <a:cubicBezTo>
                          <a:pt x="4015500" y="1824876"/>
                          <a:pt x="3828945" y="2013041"/>
                          <a:pt x="3668326" y="1994436"/>
                        </a:cubicBezTo>
                        <a:cubicBezTo>
                          <a:pt x="3419454" y="2050094"/>
                          <a:pt x="3355052" y="1933704"/>
                          <a:pt x="3145700" y="1994436"/>
                        </a:cubicBezTo>
                        <a:cubicBezTo>
                          <a:pt x="2936348" y="2055168"/>
                          <a:pt x="2854931" y="1963294"/>
                          <a:pt x="2623073" y="1994436"/>
                        </a:cubicBezTo>
                        <a:cubicBezTo>
                          <a:pt x="2391215" y="2025578"/>
                          <a:pt x="2291990" y="1958768"/>
                          <a:pt x="2100447" y="1994436"/>
                        </a:cubicBezTo>
                        <a:cubicBezTo>
                          <a:pt x="1908904" y="2030104"/>
                          <a:pt x="1735028" y="1988645"/>
                          <a:pt x="1611180" y="1994436"/>
                        </a:cubicBezTo>
                        <a:cubicBezTo>
                          <a:pt x="1487332" y="2000227"/>
                          <a:pt x="1200857" y="1985951"/>
                          <a:pt x="1088553" y="1994436"/>
                        </a:cubicBezTo>
                        <a:cubicBezTo>
                          <a:pt x="976249" y="2002921"/>
                          <a:pt x="623979" y="1957056"/>
                          <a:pt x="332413" y="1994436"/>
                        </a:cubicBezTo>
                        <a:cubicBezTo>
                          <a:pt x="180447" y="1989778"/>
                          <a:pt x="635" y="1821661"/>
                          <a:pt x="0" y="1662023"/>
                        </a:cubicBezTo>
                        <a:cubicBezTo>
                          <a:pt x="-13432" y="1448171"/>
                          <a:pt x="36911" y="1305603"/>
                          <a:pt x="0" y="1205524"/>
                        </a:cubicBezTo>
                        <a:cubicBezTo>
                          <a:pt x="-36911" y="1105445"/>
                          <a:pt x="24521" y="941883"/>
                          <a:pt x="0" y="802209"/>
                        </a:cubicBezTo>
                        <a:cubicBezTo>
                          <a:pt x="-24521" y="662536"/>
                          <a:pt x="28958" y="498572"/>
                          <a:pt x="0" y="3324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AutoShape 2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AutoShape 6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240C47C-FDFA-4BAC-BC76-3ECE96E745F0}"/>
              </a:ext>
            </a:extLst>
          </p:cNvPr>
          <p:cNvSpPr txBox="1"/>
          <p:nvPr/>
        </p:nvSpPr>
        <p:spPr>
          <a:xfrm>
            <a:off x="2834449" y="651693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/>
              <a:t>Programa de Integración Escolar 2020 – Flga. Paula Correa F.</a:t>
            </a:r>
            <a:endParaRPr lang="es-CL" sz="1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94EAC17-3E0B-480B-9415-55085F505777}"/>
              </a:ext>
            </a:extLst>
          </p:cNvPr>
          <p:cNvSpPr txBox="1"/>
          <p:nvPr/>
        </p:nvSpPr>
        <p:spPr>
          <a:xfrm>
            <a:off x="4781265" y="4525101"/>
            <a:ext cx="2280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/>
              <a:t>Haz </a:t>
            </a:r>
            <a:r>
              <a:rPr lang="es-CL" sz="1200" i="1" dirty="0" err="1"/>
              <a:t>click</a:t>
            </a:r>
            <a:r>
              <a:rPr lang="es-CL" sz="1200" i="1" dirty="0"/>
              <a:t> sobre la letra solicitada. </a:t>
            </a:r>
          </a:p>
        </p:txBody>
      </p:sp>
      <p:sp>
        <p:nvSpPr>
          <p:cNvPr id="8" name="Elipse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08FD670F-4763-4738-9ED0-F2A3D6A62F43}"/>
              </a:ext>
            </a:extLst>
          </p:cNvPr>
          <p:cNvSpPr/>
          <p:nvPr/>
        </p:nvSpPr>
        <p:spPr>
          <a:xfrm>
            <a:off x="2548836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M</a:t>
            </a:r>
          </a:p>
        </p:txBody>
      </p:sp>
      <p:sp>
        <p:nvSpPr>
          <p:cNvPr id="18" name="Elipse 17">
            <a:hlinkClick r:id="rId3" action="ppaction://hlinksldjump"/>
            <a:extLst>
              <a:ext uri="{FF2B5EF4-FFF2-40B4-BE49-F238E27FC236}">
                <a16:creationId xmlns:a16="http://schemas.microsoft.com/office/drawing/2014/main" xmlns="" id="{18AD53D1-3B56-4488-9ADC-A50B2884C4C3}"/>
              </a:ext>
            </a:extLst>
          </p:cNvPr>
          <p:cNvSpPr/>
          <p:nvPr/>
        </p:nvSpPr>
        <p:spPr>
          <a:xfrm>
            <a:off x="3531701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O</a:t>
            </a:r>
          </a:p>
        </p:txBody>
      </p:sp>
      <p:sp>
        <p:nvSpPr>
          <p:cNvPr id="19" name="Elipse 18">
            <a:hlinkClick r:id="rId3" action="ppaction://hlinksldjump"/>
            <a:extLst>
              <a:ext uri="{FF2B5EF4-FFF2-40B4-BE49-F238E27FC236}">
                <a16:creationId xmlns:a16="http://schemas.microsoft.com/office/drawing/2014/main" xmlns="" id="{3592617A-3BC2-4F86-80DF-3184BAFE7736}"/>
              </a:ext>
            </a:extLst>
          </p:cNvPr>
          <p:cNvSpPr/>
          <p:nvPr/>
        </p:nvSpPr>
        <p:spPr>
          <a:xfrm>
            <a:off x="4514566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N</a:t>
            </a:r>
          </a:p>
        </p:txBody>
      </p:sp>
      <p:sp>
        <p:nvSpPr>
          <p:cNvPr id="21" name="Elipse 20">
            <a:hlinkClick r:id="rId3" action="ppaction://hlinksldjump"/>
            <a:extLst>
              <a:ext uri="{FF2B5EF4-FFF2-40B4-BE49-F238E27FC236}">
                <a16:creationId xmlns:a16="http://schemas.microsoft.com/office/drawing/2014/main" xmlns="" id="{51F2903B-A5D0-49CA-B2EF-0C2DA78A872A}"/>
              </a:ext>
            </a:extLst>
          </p:cNvPr>
          <p:cNvSpPr/>
          <p:nvPr/>
        </p:nvSpPr>
        <p:spPr>
          <a:xfrm>
            <a:off x="5497431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O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50774B5F-867F-4B10-94F6-54474C3094E7}"/>
              </a:ext>
            </a:extLst>
          </p:cNvPr>
          <p:cNvSpPr/>
          <p:nvPr/>
        </p:nvSpPr>
        <p:spPr>
          <a:xfrm>
            <a:off x="3974291" y="1868257"/>
            <a:ext cx="1267409" cy="578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2800" b="1" dirty="0"/>
              <a:t>MONO</a:t>
            </a:r>
            <a:endParaRPr lang="es-CL" sz="2800" dirty="0"/>
          </a:p>
        </p:txBody>
      </p:sp>
      <p:pic>
        <p:nvPicPr>
          <p:cNvPr id="2050" name="Picture 2" descr="Mono colgante Gratis Dibujos Animados Imágene｜Illustoon ES">
            <a:extLst>
              <a:ext uri="{FF2B5EF4-FFF2-40B4-BE49-F238E27FC236}">
                <a16:creationId xmlns:a16="http://schemas.microsoft.com/office/drawing/2014/main" xmlns="" id="{69B84620-B948-4A2A-8BF8-B0994F945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" t="4561" r="2737" b="9502"/>
          <a:stretch/>
        </p:blipFill>
        <p:spPr bwMode="auto">
          <a:xfrm>
            <a:off x="3759524" y="2783081"/>
            <a:ext cx="1550173" cy="146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8B750B04-37E5-4B63-97EC-7D957740D001}"/>
              </a:ext>
            </a:extLst>
          </p:cNvPr>
          <p:cNvSpPr txBox="1"/>
          <p:nvPr/>
        </p:nvSpPr>
        <p:spPr>
          <a:xfrm>
            <a:off x="893887" y="1872933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¡MUY BIEN!</a:t>
            </a:r>
          </a:p>
        </p:txBody>
      </p:sp>
      <p:pic>
        <p:nvPicPr>
          <p:cNvPr id="24" name="Picture 2" descr="Resultado de imagen de emoji feliz">
            <a:extLst>
              <a:ext uri="{FF2B5EF4-FFF2-40B4-BE49-F238E27FC236}">
                <a16:creationId xmlns:a16="http://schemas.microsoft.com/office/drawing/2014/main" xmlns="" id="{A029D6C1-D559-4495-8555-A2BA18447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54" y="2211093"/>
            <a:ext cx="532352" cy="5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24" descr="C:\Users\Cacoscout\Dropbox\Eduardo De Geyter D-12\Insignia Eduardo De Geyter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080" y="873703"/>
            <a:ext cx="627748" cy="83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045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xmlns="" id="{27190658-ACDC-4E03-A221-37D3B2761182}"/>
              </a:ext>
            </a:extLst>
          </p:cNvPr>
          <p:cNvSpPr/>
          <p:nvPr/>
        </p:nvSpPr>
        <p:spPr>
          <a:xfrm>
            <a:off x="716864" y="515779"/>
            <a:ext cx="7533249" cy="565532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87F55721-5D5A-4140-B48B-A26BB83C57AB}"/>
              </a:ext>
            </a:extLst>
          </p:cNvPr>
          <p:cNvSpPr/>
          <p:nvPr/>
        </p:nvSpPr>
        <p:spPr>
          <a:xfrm>
            <a:off x="2834449" y="2583503"/>
            <a:ext cx="3458113" cy="180523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4854877">
                  <a:custGeom>
                    <a:avLst/>
                    <a:gdLst>
                      <a:gd name="connsiteX0" fmla="*/ 0 w 4000739"/>
                      <a:gd name="connsiteY0" fmla="*/ 332413 h 1994436"/>
                      <a:gd name="connsiteX1" fmla="*/ 332413 w 4000739"/>
                      <a:gd name="connsiteY1" fmla="*/ 0 h 1994436"/>
                      <a:gd name="connsiteX2" fmla="*/ 888399 w 4000739"/>
                      <a:gd name="connsiteY2" fmla="*/ 0 h 1994436"/>
                      <a:gd name="connsiteX3" fmla="*/ 1444384 w 4000739"/>
                      <a:gd name="connsiteY3" fmla="*/ 0 h 1994436"/>
                      <a:gd name="connsiteX4" fmla="*/ 1900292 w 4000739"/>
                      <a:gd name="connsiteY4" fmla="*/ 0 h 1994436"/>
                      <a:gd name="connsiteX5" fmla="*/ 2456278 w 4000739"/>
                      <a:gd name="connsiteY5" fmla="*/ 0 h 1994436"/>
                      <a:gd name="connsiteX6" fmla="*/ 3045622 w 4000739"/>
                      <a:gd name="connsiteY6" fmla="*/ 0 h 1994436"/>
                      <a:gd name="connsiteX7" fmla="*/ 3668326 w 4000739"/>
                      <a:gd name="connsiteY7" fmla="*/ 0 h 1994436"/>
                      <a:gd name="connsiteX8" fmla="*/ 4000739 w 4000739"/>
                      <a:gd name="connsiteY8" fmla="*/ 332413 h 1994436"/>
                      <a:gd name="connsiteX9" fmla="*/ 4000739 w 4000739"/>
                      <a:gd name="connsiteY9" fmla="*/ 735728 h 1994436"/>
                      <a:gd name="connsiteX10" fmla="*/ 4000739 w 4000739"/>
                      <a:gd name="connsiteY10" fmla="*/ 1152339 h 1994436"/>
                      <a:gd name="connsiteX11" fmla="*/ 4000739 w 4000739"/>
                      <a:gd name="connsiteY11" fmla="*/ 1662023 h 1994436"/>
                      <a:gd name="connsiteX12" fmla="*/ 3668326 w 4000739"/>
                      <a:gd name="connsiteY12" fmla="*/ 1994436 h 1994436"/>
                      <a:gd name="connsiteX13" fmla="*/ 3145700 w 4000739"/>
                      <a:gd name="connsiteY13" fmla="*/ 1994436 h 1994436"/>
                      <a:gd name="connsiteX14" fmla="*/ 2623073 w 4000739"/>
                      <a:gd name="connsiteY14" fmla="*/ 1994436 h 1994436"/>
                      <a:gd name="connsiteX15" fmla="*/ 2100447 w 4000739"/>
                      <a:gd name="connsiteY15" fmla="*/ 1994436 h 1994436"/>
                      <a:gd name="connsiteX16" fmla="*/ 1611180 w 4000739"/>
                      <a:gd name="connsiteY16" fmla="*/ 1994436 h 1994436"/>
                      <a:gd name="connsiteX17" fmla="*/ 1088553 w 4000739"/>
                      <a:gd name="connsiteY17" fmla="*/ 1994436 h 1994436"/>
                      <a:gd name="connsiteX18" fmla="*/ 332413 w 4000739"/>
                      <a:gd name="connsiteY18" fmla="*/ 1994436 h 1994436"/>
                      <a:gd name="connsiteX19" fmla="*/ 0 w 4000739"/>
                      <a:gd name="connsiteY19" fmla="*/ 1662023 h 1994436"/>
                      <a:gd name="connsiteX20" fmla="*/ 0 w 4000739"/>
                      <a:gd name="connsiteY20" fmla="*/ 1205524 h 1994436"/>
                      <a:gd name="connsiteX21" fmla="*/ 0 w 4000739"/>
                      <a:gd name="connsiteY21" fmla="*/ 802209 h 1994436"/>
                      <a:gd name="connsiteX22" fmla="*/ 0 w 4000739"/>
                      <a:gd name="connsiteY22" fmla="*/ 332413 h 199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000739" h="1994436" extrusionOk="0">
                        <a:moveTo>
                          <a:pt x="0" y="332413"/>
                        </a:moveTo>
                        <a:cubicBezTo>
                          <a:pt x="-30535" y="126145"/>
                          <a:pt x="134327" y="-18101"/>
                          <a:pt x="332413" y="0"/>
                        </a:cubicBezTo>
                        <a:cubicBezTo>
                          <a:pt x="511241" y="-18544"/>
                          <a:pt x="644280" y="31391"/>
                          <a:pt x="888399" y="0"/>
                        </a:cubicBezTo>
                        <a:cubicBezTo>
                          <a:pt x="1132518" y="-31391"/>
                          <a:pt x="1193899" y="51473"/>
                          <a:pt x="1444384" y="0"/>
                        </a:cubicBezTo>
                        <a:cubicBezTo>
                          <a:pt x="1694869" y="-51473"/>
                          <a:pt x="1699218" y="28378"/>
                          <a:pt x="1900292" y="0"/>
                        </a:cubicBezTo>
                        <a:cubicBezTo>
                          <a:pt x="2101366" y="-28378"/>
                          <a:pt x="2209191" y="136"/>
                          <a:pt x="2456278" y="0"/>
                        </a:cubicBezTo>
                        <a:cubicBezTo>
                          <a:pt x="2703365" y="-136"/>
                          <a:pt x="2802326" y="40970"/>
                          <a:pt x="3045622" y="0"/>
                        </a:cubicBezTo>
                        <a:cubicBezTo>
                          <a:pt x="3288918" y="-40970"/>
                          <a:pt x="3465992" y="7055"/>
                          <a:pt x="3668326" y="0"/>
                        </a:cubicBezTo>
                        <a:cubicBezTo>
                          <a:pt x="3836925" y="49295"/>
                          <a:pt x="3995470" y="158191"/>
                          <a:pt x="4000739" y="332413"/>
                        </a:cubicBezTo>
                        <a:cubicBezTo>
                          <a:pt x="4016487" y="487334"/>
                          <a:pt x="3986579" y="591520"/>
                          <a:pt x="4000739" y="735728"/>
                        </a:cubicBezTo>
                        <a:cubicBezTo>
                          <a:pt x="4014899" y="879936"/>
                          <a:pt x="3976943" y="984569"/>
                          <a:pt x="4000739" y="1152339"/>
                        </a:cubicBezTo>
                        <a:cubicBezTo>
                          <a:pt x="4024535" y="1320109"/>
                          <a:pt x="3987892" y="1421172"/>
                          <a:pt x="4000739" y="1662023"/>
                        </a:cubicBezTo>
                        <a:cubicBezTo>
                          <a:pt x="4015500" y="1824876"/>
                          <a:pt x="3828945" y="2013041"/>
                          <a:pt x="3668326" y="1994436"/>
                        </a:cubicBezTo>
                        <a:cubicBezTo>
                          <a:pt x="3419454" y="2050094"/>
                          <a:pt x="3355052" y="1933704"/>
                          <a:pt x="3145700" y="1994436"/>
                        </a:cubicBezTo>
                        <a:cubicBezTo>
                          <a:pt x="2936348" y="2055168"/>
                          <a:pt x="2854931" y="1963294"/>
                          <a:pt x="2623073" y="1994436"/>
                        </a:cubicBezTo>
                        <a:cubicBezTo>
                          <a:pt x="2391215" y="2025578"/>
                          <a:pt x="2291990" y="1958768"/>
                          <a:pt x="2100447" y="1994436"/>
                        </a:cubicBezTo>
                        <a:cubicBezTo>
                          <a:pt x="1908904" y="2030104"/>
                          <a:pt x="1735028" y="1988645"/>
                          <a:pt x="1611180" y="1994436"/>
                        </a:cubicBezTo>
                        <a:cubicBezTo>
                          <a:pt x="1487332" y="2000227"/>
                          <a:pt x="1200857" y="1985951"/>
                          <a:pt x="1088553" y="1994436"/>
                        </a:cubicBezTo>
                        <a:cubicBezTo>
                          <a:pt x="976249" y="2002921"/>
                          <a:pt x="623979" y="1957056"/>
                          <a:pt x="332413" y="1994436"/>
                        </a:cubicBezTo>
                        <a:cubicBezTo>
                          <a:pt x="180447" y="1989778"/>
                          <a:pt x="635" y="1821661"/>
                          <a:pt x="0" y="1662023"/>
                        </a:cubicBezTo>
                        <a:cubicBezTo>
                          <a:pt x="-13432" y="1448171"/>
                          <a:pt x="36911" y="1305603"/>
                          <a:pt x="0" y="1205524"/>
                        </a:cubicBezTo>
                        <a:cubicBezTo>
                          <a:pt x="-36911" y="1105445"/>
                          <a:pt x="24521" y="941883"/>
                          <a:pt x="0" y="802209"/>
                        </a:cubicBezTo>
                        <a:cubicBezTo>
                          <a:pt x="-24521" y="662536"/>
                          <a:pt x="28958" y="498572"/>
                          <a:pt x="0" y="3324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AutoShape 2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AutoShape 6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240C47C-FDFA-4BAC-BC76-3ECE96E745F0}"/>
              </a:ext>
            </a:extLst>
          </p:cNvPr>
          <p:cNvSpPr txBox="1"/>
          <p:nvPr/>
        </p:nvSpPr>
        <p:spPr>
          <a:xfrm>
            <a:off x="2834449" y="651693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/>
              <a:t>Programa de Integración Escolar 2020 – Flga. Paula Correa F.</a:t>
            </a:r>
            <a:endParaRPr lang="es-CL" sz="1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94EAC17-3E0B-480B-9415-55085F505777}"/>
              </a:ext>
            </a:extLst>
          </p:cNvPr>
          <p:cNvSpPr txBox="1"/>
          <p:nvPr/>
        </p:nvSpPr>
        <p:spPr>
          <a:xfrm>
            <a:off x="4781265" y="4525101"/>
            <a:ext cx="2280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/>
              <a:t>Haz </a:t>
            </a:r>
            <a:r>
              <a:rPr lang="es-CL" sz="1200" i="1" dirty="0" err="1"/>
              <a:t>click</a:t>
            </a:r>
            <a:r>
              <a:rPr lang="es-CL" sz="1200" i="1" dirty="0"/>
              <a:t> sobre la letra solicitada. </a:t>
            </a:r>
          </a:p>
        </p:txBody>
      </p:sp>
      <p:sp>
        <p:nvSpPr>
          <p:cNvPr id="8" name="Elipse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08FD670F-4763-4738-9ED0-F2A3D6A62F43}"/>
              </a:ext>
            </a:extLst>
          </p:cNvPr>
          <p:cNvSpPr/>
          <p:nvPr/>
        </p:nvSpPr>
        <p:spPr>
          <a:xfrm>
            <a:off x="3151813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4</a:t>
            </a:r>
          </a:p>
        </p:txBody>
      </p:sp>
      <p:sp>
        <p:nvSpPr>
          <p:cNvPr id="18" name="Elipse 17">
            <a:hlinkClick r:id="rId2" action="ppaction://hlinksldjump"/>
            <a:extLst>
              <a:ext uri="{FF2B5EF4-FFF2-40B4-BE49-F238E27FC236}">
                <a16:creationId xmlns:a16="http://schemas.microsoft.com/office/drawing/2014/main" xmlns="" id="{18AD53D1-3B56-4488-9ADC-A50B2884C4C3}"/>
              </a:ext>
            </a:extLst>
          </p:cNvPr>
          <p:cNvSpPr/>
          <p:nvPr/>
        </p:nvSpPr>
        <p:spPr>
          <a:xfrm>
            <a:off x="4134678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3</a:t>
            </a:r>
          </a:p>
        </p:txBody>
      </p:sp>
      <p:sp>
        <p:nvSpPr>
          <p:cNvPr id="19" name="Elipse 18">
            <a:hlinkClick r:id="rId3" action="ppaction://hlinksldjump"/>
            <a:extLst>
              <a:ext uri="{FF2B5EF4-FFF2-40B4-BE49-F238E27FC236}">
                <a16:creationId xmlns:a16="http://schemas.microsoft.com/office/drawing/2014/main" xmlns="" id="{3592617A-3BC2-4F86-80DF-3184BAFE7736}"/>
              </a:ext>
            </a:extLst>
          </p:cNvPr>
          <p:cNvSpPr/>
          <p:nvPr/>
        </p:nvSpPr>
        <p:spPr>
          <a:xfrm>
            <a:off x="5117543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2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50774B5F-867F-4B10-94F6-54474C3094E7}"/>
              </a:ext>
            </a:extLst>
          </p:cNvPr>
          <p:cNvSpPr/>
          <p:nvPr/>
        </p:nvSpPr>
        <p:spPr>
          <a:xfrm>
            <a:off x="3916848" y="1868257"/>
            <a:ext cx="1382296" cy="578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2800" b="1" dirty="0"/>
              <a:t>MO-NO</a:t>
            </a:r>
            <a:endParaRPr lang="es-CL" sz="28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A2EFE442-BC99-4E63-AB89-DE1DF07CAAEA}"/>
              </a:ext>
            </a:extLst>
          </p:cNvPr>
          <p:cNvSpPr txBox="1"/>
          <p:nvPr/>
        </p:nvSpPr>
        <p:spPr>
          <a:xfrm>
            <a:off x="2526945" y="1132503"/>
            <a:ext cx="4487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¿Cuántas </a:t>
            </a:r>
            <a:r>
              <a:rPr lang="es-CL" sz="2400" b="1" dirty="0"/>
              <a:t>sílabas </a:t>
            </a:r>
            <a:r>
              <a:rPr lang="es-CL" sz="2400" dirty="0"/>
              <a:t>tiene la palabra?</a:t>
            </a:r>
          </a:p>
        </p:txBody>
      </p:sp>
      <p:pic>
        <p:nvPicPr>
          <p:cNvPr id="15" name="Picture 2" descr="Mono colgante Gratis Dibujos Animados Imágene｜Illustoon ES">
            <a:extLst>
              <a:ext uri="{FF2B5EF4-FFF2-40B4-BE49-F238E27FC236}">
                <a16:creationId xmlns:a16="http://schemas.microsoft.com/office/drawing/2014/main" xmlns="" id="{566361A6-7B48-4269-AD9B-6FA598899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" t="4561" r="2737" b="9502"/>
          <a:stretch/>
        </p:blipFill>
        <p:spPr bwMode="auto">
          <a:xfrm>
            <a:off x="3759524" y="2783081"/>
            <a:ext cx="1550173" cy="146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A42AF0B0-0195-4A85-8527-2DA15A721D52}"/>
              </a:ext>
            </a:extLst>
          </p:cNvPr>
          <p:cNvSpPr txBox="1"/>
          <p:nvPr/>
        </p:nvSpPr>
        <p:spPr>
          <a:xfrm>
            <a:off x="893887" y="1872933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¡MUY BIEN!</a:t>
            </a:r>
          </a:p>
        </p:txBody>
      </p:sp>
      <p:pic>
        <p:nvPicPr>
          <p:cNvPr id="21" name="Picture 2" descr="Resultado de imagen de emoji feliz">
            <a:extLst>
              <a:ext uri="{FF2B5EF4-FFF2-40B4-BE49-F238E27FC236}">
                <a16:creationId xmlns:a16="http://schemas.microsoft.com/office/drawing/2014/main" xmlns="" id="{D36ED729-70A0-4DD6-B12E-BA8B8700A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54" y="2211093"/>
            <a:ext cx="532352" cy="5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23" descr="C:\Users\Cacoscout\Dropbox\Eduardo De Geyter D-12\Insignia Eduardo De Geyter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905" y="897914"/>
            <a:ext cx="627748" cy="83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502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xmlns="" id="{27190658-ACDC-4E03-A221-37D3B2761182}"/>
              </a:ext>
            </a:extLst>
          </p:cNvPr>
          <p:cNvSpPr/>
          <p:nvPr/>
        </p:nvSpPr>
        <p:spPr>
          <a:xfrm>
            <a:off x="716864" y="515779"/>
            <a:ext cx="7533249" cy="565532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87F55721-5D5A-4140-B48B-A26BB83C57AB}"/>
              </a:ext>
            </a:extLst>
          </p:cNvPr>
          <p:cNvSpPr/>
          <p:nvPr/>
        </p:nvSpPr>
        <p:spPr>
          <a:xfrm>
            <a:off x="2834449" y="2583503"/>
            <a:ext cx="3458113" cy="180523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4854877">
                  <a:custGeom>
                    <a:avLst/>
                    <a:gdLst>
                      <a:gd name="connsiteX0" fmla="*/ 0 w 4000739"/>
                      <a:gd name="connsiteY0" fmla="*/ 332413 h 1994436"/>
                      <a:gd name="connsiteX1" fmla="*/ 332413 w 4000739"/>
                      <a:gd name="connsiteY1" fmla="*/ 0 h 1994436"/>
                      <a:gd name="connsiteX2" fmla="*/ 888399 w 4000739"/>
                      <a:gd name="connsiteY2" fmla="*/ 0 h 1994436"/>
                      <a:gd name="connsiteX3" fmla="*/ 1444384 w 4000739"/>
                      <a:gd name="connsiteY3" fmla="*/ 0 h 1994436"/>
                      <a:gd name="connsiteX4" fmla="*/ 1900292 w 4000739"/>
                      <a:gd name="connsiteY4" fmla="*/ 0 h 1994436"/>
                      <a:gd name="connsiteX5" fmla="*/ 2456278 w 4000739"/>
                      <a:gd name="connsiteY5" fmla="*/ 0 h 1994436"/>
                      <a:gd name="connsiteX6" fmla="*/ 3045622 w 4000739"/>
                      <a:gd name="connsiteY6" fmla="*/ 0 h 1994436"/>
                      <a:gd name="connsiteX7" fmla="*/ 3668326 w 4000739"/>
                      <a:gd name="connsiteY7" fmla="*/ 0 h 1994436"/>
                      <a:gd name="connsiteX8" fmla="*/ 4000739 w 4000739"/>
                      <a:gd name="connsiteY8" fmla="*/ 332413 h 1994436"/>
                      <a:gd name="connsiteX9" fmla="*/ 4000739 w 4000739"/>
                      <a:gd name="connsiteY9" fmla="*/ 735728 h 1994436"/>
                      <a:gd name="connsiteX10" fmla="*/ 4000739 w 4000739"/>
                      <a:gd name="connsiteY10" fmla="*/ 1152339 h 1994436"/>
                      <a:gd name="connsiteX11" fmla="*/ 4000739 w 4000739"/>
                      <a:gd name="connsiteY11" fmla="*/ 1662023 h 1994436"/>
                      <a:gd name="connsiteX12" fmla="*/ 3668326 w 4000739"/>
                      <a:gd name="connsiteY12" fmla="*/ 1994436 h 1994436"/>
                      <a:gd name="connsiteX13" fmla="*/ 3145700 w 4000739"/>
                      <a:gd name="connsiteY13" fmla="*/ 1994436 h 1994436"/>
                      <a:gd name="connsiteX14" fmla="*/ 2623073 w 4000739"/>
                      <a:gd name="connsiteY14" fmla="*/ 1994436 h 1994436"/>
                      <a:gd name="connsiteX15" fmla="*/ 2100447 w 4000739"/>
                      <a:gd name="connsiteY15" fmla="*/ 1994436 h 1994436"/>
                      <a:gd name="connsiteX16" fmla="*/ 1611180 w 4000739"/>
                      <a:gd name="connsiteY16" fmla="*/ 1994436 h 1994436"/>
                      <a:gd name="connsiteX17" fmla="*/ 1088553 w 4000739"/>
                      <a:gd name="connsiteY17" fmla="*/ 1994436 h 1994436"/>
                      <a:gd name="connsiteX18" fmla="*/ 332413 w 4000739"/>
                      <a:gd name="connsiteY18" fmla="*/ 1994436 h 1994436"/>
                      <a:gd name="connsiteX19" fmla="*/ 0 w 4000739"/>
                      <a:gd name="connsiteY19" fmla="*/ 1662023 h 1994436"/>
                      <a:gd name="connsiteX20" fmla="*/ 0 w 4000739"/>
                      <a:gd name="connsiteY20" fmla="*/ 1205524 h 1994436"/>
                      <a:gd name="connsiteX21" fmla="*/ 0 w 4000739"/>
                      <a:gd name="connsiteY21" fmla="*/ 802209 h 1994436"/>
                      <a:gd name="connsiteX22" fmla="*/ 0 w 4000739"/>
                      <a:gd name="connsiteY22" fmla="*/ 332413 h 199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000739" h="1994436" extrusionOk="0">
                        <a:moveTo>
                          <a:pt x="0" y="332413"/>
                        </a:moveTo>
                        <a:cubicBezTo>
                          <a:pt x="-30535" y="126145"/>
                          <a:pt x="134327" y="-18101"/>
                          <a:pt x="332413" y="0"/>
                        </a:cubicBezTo>
                        <a:cubicBezTo>
                          <a:pt x="511241" y="-18544"/>
                          <a:pt x="644280" y="31391"/>
                          <a:pt x="888399" y="0"/>
                        </a:cubicBezTo>
                        <a:cubicBezTo>
                          <a:pt x="1132518" y="-31391"/>
                          <a:pt x="1193899" y="51473"/>
                          <a:pt x="1444384" y="0"/>
                        </a:cubicBezTo>
                        <a:cubicBezTo>
                          <a:pt x="1694869" y="-51473"/>
                          <a:pt x="1699218" y="28378"/>
                          <a:pt x="1900292" y="0"/>
                        </a:cubicBezTo>
                        <a:cubicBezTo>
                          <a:pt x="2101366" y="-28378"/>
                          <a:pt x="2209191" y="136"/>
                          <a:pt x="2456278" y="0"/>
                        </a:cubicBezTo>
                        <a:cubicBezTo>
                          <a:pt x="2703365" y="-136"/>
                          <a:pt x="2802326" y="40970"/>
                          <a:pt x="3045622" y="0"/>
                        </a:cubicBezTo>
                        <a:cubicBezTo>
                          <a:pt x="3288918" y="-40970"/>
                          <a:pt x="3465992" y="7055"/>
                          <a:pt x="3668326" y="0"/>
                        </a:cubicBezTo>
                        <a:cubicBezTo>
                          <a:pt x="3836925" y="49295"/>
                          <a:pt x="3995470" y="158191"/>
                          <a:pt x="4000739" y="332413"/>
                        </a:cubicBezTo>
                        <a:cubicBezTo>
                          <a:pt x="4016487" y="487334"/>
                          <a:pt x="3986579" y="591520"/>
                          <a:pt x="4000739" y="735728"/>
                        </a:cubicBezTo>
                        <a:cubicBezTo>
                          <a:pt x="4014899" y="879936"/>
                          <a:pt x="3976943" y="984569"/>
                          <a:pt x="4000739" y="1152339"/>
                        </a:cubicBezTo>
                        <a:cubicBezTo>
                          <a:pt x="4024535" y="1320109"/>
                          <a:pt x="3987892" y="1421172"/>
                          <a:pt x="4000739" y="1662023"/>
                        </a:cubicBezTo>
                        <a:cubicBezTo>
                          <a:pt x="4015500" y="1824876"/>
                          <a:pt x="3828945" y="2013041"/>
                          <a:pt x="3668326" y="1994436"/>
                        </a:cubicBezTo>
                        <a:cubicBezTo>
                          <a:pt x="3419454" y="2050094"/>
                          <a:pt x="3355052" y="1933704"/>
                          <a:pt x="3145700" y="1994436"/>
                        </a:cubicBezTo>
                        <a:cubicBezTo>
                          <a:pt x="2936348" y="2055168"/>
                          <a:pt x="2854931" y="1963294"/>
                          <a:pt x="2623073" y="1994436"/>
                        </a:cubicBezTo>
                        <a:cubicBezTo>
                          <a:pt x="2391215" y="2025578"/>
                          <a:pt x="2291990" y="1958768"/>
                          <a:pt x="2100447" y="1994436"/>
                        </a:cubicBezTo>
                        <a:cubicBezTo>
                          <a:pt x="1908904" y="2030104"/>
                          <a:pt x="1735028" y="1988645"/>
                          <a:pt x="1611180" y="1994436"/>
                        </a:cubicBezTo>
                        <a:cubicBezTo>
                          <a:pt x="1487332" y="2000227"/>
                          <a:pt x="1200857" y="1985951"/>
                          <a:pt x="1088553" y="1994436"/>
                        </a:cubicBezTo>
                        <a:cubicBezTo>
                          <a:pt x="976249" y="2002921"/>
                          <a:pt x="623979" y="1957056"/>
                          <a:pt x="332413" y="1994436"/>
                        </a:cubicBezTo>
                        <a:cubicBezTo>
                          <a:pt x="180447" y="1989778"/>
                          <a:pt x="635" y="1821661"/>
                          <a:pt x="0" y="1662023"/>
                        </a:cubicBezTo>
                        <a:cubicBezTo>
                          <a:pt x="-13432" y="1448171"/>
                          <a:pt x="36911" y="1305603"/>
                          <a:pt x="0" y="1205524"/>
                        </a:cubicBezTo>
                        <a:cubicBezTo>
                          <a:pt x="-36911" y="1105445"/>
                          <a:pt x="24521" y="941883"/>
                          <a:pt x="0" y="802209"/>
                        </a:cubicBezTo>
                        <a:cubicBezTo>
                          <a:pt x="-24521" y="662536"/>
                          <a:pt x="28958" y="498572"/>
                          <a:pt x="0" y="3324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AutoShape 2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AutoShape 6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240C47C-FDFA-4BAC-BC76-3ECE96E745F0}"/>
              </a:ext>
            </a:extLst>
          </p:cNvPr>
          <p:cNvSpPr txBox="1"/>
          <p:nvPr/>
        </p:nvSpPr>
        <p:spPr>
          <a:xfrm>
            <a:off x="2834449" y="651693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/>
              <a:t>Programa de Integración Escolar 2020 – Flga. Paula Correa F.</a:t>
            </a:r>
            <a:endParaRPr lang="es-CL" sz="1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94EAC17-3E0B-480B-9415-55085F505777}"/>
              </a:ext>
            </a:extLst>
          </p:cNvPr>
          <p:cNvSpPr txBox="1"/>
          <p:nvPr/>
        </p:nvSpPr>
        <p:spPr>
          <a:xfrm>
            <a:off x="4781265" y="4525101"/>
            <a:ext cx="2280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/>
              <a:t>Haz </a:t>
            </a:r>
            <a:r>
              <a:rPr lang="es-CL" sz="1200" i="1" dirty="0" err="1"/>
              <a:t>click</a:t>
            </a:r>
            <a:r>
              <a:rPr lang="es-CL" sz="1200" i="1" dirty="0"/>
              <a:t> sobre la letra solicitada. 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50774B5F-867F-4B10-94F6-54474C3094E7}"/>
              </a:ext>
            </a:extLst>
          </p:cNvPr>
          <p:cNvSpPr/>
          <p:nvPr/>
        </p:nvSpPr>
        <p:spPr>
          <a:xfrm>
            <a:off x="3809350" y="1868257"/>
            <a:ext cx="1597058" cy="578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2800" b="1" dirty="0"/>
              <a:t>M-O-N-O</a:t>
            </a:r>
            <a:endParaRPr lang="es-CL" sz="28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6CC4691D-944C-4C2C-9857-A07E823B3DF6}"/>
              </a:ext>
            </a:extLst>
          </p:cNvPr>
          <p:cNvSpPr txBox="1"/>
          <p:nvPr/>
        </p:nvSpPr>
        <p:spPr>
          <a:xfrm>
            <a:off x="2328550" y="1134416"/>
            <a:ext cx="5619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¿Cuántas </a:t>
            </a:r>
            <a:r>
              <a:rPr lang="es-CL" sz="2400" b="1" dirty="0"/>
              <a:t>letras</a:t>
            </a:r>
            <a:r>
              <a:rPr lang="es-CL" sz="2400" dirty="0"/>
              <a:t> o </a:t>
            </a:r>
            <a:r>
              <a:rPr lang="es-CL" sz="2400" b="1" dirty="0"/>
              <a:t>sonidos </a:t>
            </a:r>
            <a:r>
              <a:rPr lang="es-CL" sz="2400" dirty="0"/>
              <a:t>tiene la palabra?</a:t>
            </a:r>
          </a:p>
        </p:txBody>
      </p:sp>
      <p:sp>
        <p:nvSpPr>
          <p:cNvPr id="25" name="Elipse 24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A33863-A913-4BFC-A8E7-2F3163A44DF4}"/>
              </a:ext>
            </a:extLst>
          </p:cNvPr>
          <p:cNvSpPr/>
          <p:nvPr/>
        </p:nvSpPr>
        <p:spPr>
          <a:xfrm>
            <a:off x="3151813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4</a:t>
            </a:r>
          </a:p>
        </p:txBody>
      </p:sp>
      <p:sp>
        <p:nvSpPr>
          <p:cNvPr id="27" name="Elipse 26">
            <a:hlinkClick r:id="rId3" action="ppaction://hlinksldjump"/>
            <a:extLst>
              <a:ext uri="{FF2B5EF4-FFF2-40B4-BE49-F238E27FC236}">
                <a16:creationId xmlns:a16="http://schemas.microsoft.com/office/drawing/2014/main" xmlns="" id="{048B9180-9839-47E1-864D-4A47EFB69C26}"/>
              </a:ext>
            </a:extLst>
          </p:cNvPr>
          <p:cNvSpPr/>
          <p:nvPr/>
        </p:nvSpPr>
        <p:spPr>
          <a:xfrm>
            <a:off x="4134678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3</a:t>
            </a:r>
          </a:p>
        </p:txBody>
      </p:sp>
      <p:sp>
        <p:nvSpPr>
          <p:cNvPr id="28" name="Elipse 27">
            <a:hlinkClick r:id="rId3" action="ppaction://hlinksldjump"/>
            <a:extLst>
              <a:ext uri="{FF2B5EF4-FFF2-40B4-BE49-F238E27FC236}">
                <a16:creationId xmlns:a16="http://schemas.microsoft.com/office/drawing/2014/main" xmlns="" id="{D8208250-1F0E-47E8-9B16-609D72C6DA31}"/>
              </a:ext>
            </a:extLst>
          </p:cNvPr>
          <p:cNvSpPr/>
          <p:nvPr/>
        </p:nvSpPr>
        <p:spPr>
          <a:xfrm>
            <a:off x="5117543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2</a:t>
            </a:r>
          </a:p>
        </p:txBody>
      </p:sp>
      <p:pic>
        <p:nvPicPr>
          <p:cNvPr id="15" name="Picture 2" descr="Mono colgante Gratis Dibujos Animados Imágene｜Illustoon ES">
            <a:extLst>
              <a:ext uri="{FF2B5EF4-FFF2-40B4-BE49-F238E27FC236}">
                <a16:creationId xmlns:a16="http://schemas.microsoft.com/office/drawing/2014/main" xmlns="" id="{D21E9022-5E31-4FE6-9C0B-B27DD18ED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" t="4561" r="2737" b="9502"/>
          <a:stretch/>
        </p:blipFill>
        <p:spPr bwMode="auto">
          <a:xfrm>
            <a:off x="3759524" y="2783081"/>
            <a:ext cx="1550173" cy="146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F1D49366-6B0A-4A36-955D-23BDC5E65BB5}"/>
              </a:ext>
            </a:extLst>
          </p:cNvPr>
          <p:cNvSpPr txBox="1"/>
          <p:nvPr/>
        </p:nvSpPr>
        <p:spPr>
          <a:xfrm>
            <a:off x="893887" y="1872933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¡MUY BIEN!</a:t>
            </a:r>
          </a:p>
        </p:txBody>
      </p:sp>
      <p:pic>
        <p:nvPicPr>
          <p:cNvPr id="18" name="Picture 2" descr="Resultado de imagen de emoji feliz">
            <a:extLst>
              <a:ext uri="{FF2B5EF4-FFF2-40B4-BE49-F238E27FC236}">
                <a16:creationId xmlns:a16="http://schemas.microsoft.com/office/drawing/2014/main" xmlns="" id="{46CBD27E-952C-4790-B6D5-4A362AFB9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54" y="2211093"/>
            <a:ext cx="532352" cy="5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 descr="C:\Users\Cacoscout\Dropbox\Eduardo De Geyter D-12\Insignia Eduardo De Geyter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031" y="862752"/>
            <a:ext cx="627748" cy="83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87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xmlns="" id="{27190658-ACDC-4E03-A221-37D3B2761182}"/>
              </a:ext>
            </a:extLst>
          </p:cNvPr>
          <p:cNvSpPr/>
          <p:nvPr/>
        </p:nvSpPr>
        <p:spPr>
          <a:xfrm>
            <a:off x="716864" y="515779"/>
            <a:ext cx="7533249" cy="565532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F10CD80-310B-4446-BB1C-BC0289B8ED63}"/>
              </a:ext>
            </a:extLst>
          </p:cNvPr>
          <p:cNvSpPr txBox="1"/>
          <p:nvPr/>
        </p:nvSpPr>
        <p:spPr>
          <a:xfrm>
            <a:off x="2526945" y="1132503"/>
            <a:ext cx="456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Encuentra la letra </a:t>
            </a:r>
            <a:r>
              <a:rPr lang="es-CL" sz="2400" b="1" dirty="0"/>
              <a:t>M</a:t>
            </a:r>
            <a:r>
              <a:rPr lang="es-CL" sz="2400" dirty="0"/>
              <a:t> en la </a:t>
            </a:r>
            <a:r>
              <a:rPr lang="es-CL" sz="2400" b="1" dirty="0"/>
              <a:t>palabra.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87F55721-5D5A-4140-B48B-A26BB83C57AB}"/>
              </a:ext>
            </a:extLst>
          </p:cNvPr>
          <p:cNvSpPr/>
          <p:nvPr/>
        </p:nvSpPr>
        <p:spPr>
          <a:xfrm>
            <a:off x="2834449" y="2583503"/>
            <a:ext cx="3458113" cy="180523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4854877">
                  <a:custGeom>
                    <a:avLst/>
                    <a:gdLst>
                      <a:gd name="connsiteX0" fmla="*/ 0 w 4000739"/>
                      <a:gd name="connsiteY0" fmla="*/ 332413 h 1994436"/>
                      <a:gd name="connsiteX1" fmla="*/ 332413 w 4000739"/>
                      <a:gd name="connsiteY1" fmla="*/ 0 h 1994436"/>
                      <a:gd name="connsiteX2" fmla="*/ 888399 w 4000739"/>
                      <a:gd name="connsiteY2" fmla="*/ 0 h 1994436"/>
                      <a:gd name="connsiteX3" fmla="*/ 1444384 w 4000739"/>
                      <a:gd name="connsiteY3" fmla="*/ 0 h 1994436"/>
                      <a:gd name="connsiteX4" fmla="*/ 1900292 w 4000739"/>
                      <a:gd name="connsiteY4" fmla="*/ 0 h 1994436"/>
                      <a:gd name="connsiteX5" fmla="*/ 2456278 w 4000739"/>
                      <a:gd name="connsiteY5" fmla="*/ 0 h 1994436"/>
                      <a:gd name="connsiteX6" fmla="*/ 3045622 w 4000739"/>
                      <a:gd name="connsiteY6" fmla="*/ 0 h 1994436"/>
                      <a:gd name="connsiteX7" fmla="*/ 3668326 w 4000739"/>
                      <a:gd name="connsiteY7" fmla="*/ 0 h 1994436"/>
                      <a:gd name="connsiteX8" fmla="*/ 4000739 w 4000739"/>
                      <a:gd name="connsiteY8" fmla="*/ 332413 h 1994436"/>
                      <a:gd name="connsiteX9" fmla="*/ 4000739 w 4000739"/>
                      <a:gd name="connsiteY9" fmla="*/ 735728 h 1994436"/>
                      <a:gd name="connsiteX10" fmla="*/ 4000739 w 4000739"/>
                      <a:gd name="connsiteY10" fmla="*/ 1152339 h 1994436"/>
                      <a:gd name="connsiteX11" fmla="*/ 4000739 w 4000739"/>
                      <a:gd name="connsiteY11" fmla="*/ 1662023 h 1994436"/>
                      <a:gd name="connsiteX12" fmla="*/ 3668326 w 4000739"/>
                      <a:gd name="connsiteY12" fmla="*/ 1994436 h 1994436"/>
                      <a:gd name="connsiteX13" fmla="*/ 3145700 w 4000739"/>
                      <a:gd name="connsiteY13" fmla="*/ 1994436 h 1994436"/>
                      <a:gd name="connsiteX14" fmla="*/ 2623073 w 4000739"/>
                      <a:gd name="connsiteY14" fmla="*/ 1994436 h 1994436"/>
                      <a:gd name="connsiteX15" fmla="*/ 2100447 w 4000739"/>
                      <a:gd name="connsiteY15" fmla="*/ 1994436 h 1994436"/>
                      <a:gd name="connsiteX16" fmla="*/ 1611180 w 4000739"/>
                      <a:gd name="connsiteY16" fmla="*/ 1994436 h 1994436"/>
                      <a:gd name="connsiteX17" fmla="*/ 1088553 w 4000739"/>
                      <a:gd name="connsiteY17" fmla="*/ 1994436 h 1994436"/>
                      <a:gd name="connsiteX18" fmla="*/ 332413 w 4000739"/>
                      <a:gd name="connsiteY18" fmla="*/ 1994436 h 1994436"/>
                      <a:gd name="connsiteX19" fmla="*/ 0 w 4000739"/>
                      <a:gd name="connsiteY19" fmla="*/ 1662023 h 1994436"/>
                      <a:gd name="connsiteX20" fmla="*/ 0 w 4000739"/>
                      <a:gd name="connsiteY20" fmla="*/ 1205524 h 1994436"/>
                      <a:gd name="connsiteX21" fmla="*/ 0 w 4000739"/>
                      <a:gd name="connsiteY21" fmla="*/ 802209 h 1994436"/>
                      <a:gd name="connsiteX22" fmla="*/ 0 w 4000739"/>
                      <a:gd name="connsiteY22" fmla="*/ 332413 h 199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000739" h="1994436" extrusionOk="0">
                        <a:moveTo>
                          <a:pt x="0" y="332413"/>
                        </a:moveTo>
                        <a:cubicBezTo>
                          <a:pt x="-30535" y="126145"/>
                          <a:pt x="134327" y="-18101"/>
                          <a:pt x="332413" y="0"/>
                        </a:cubicBezTo>
                        <a:cubicBezTo>
                          <a:pt x="511241" y="-18544"/>
                          <a:pt x="644280" y="31391"/>
                          <a:pt x="888399" y="0"/>
                        </a:cubicBezTo>
                        <a:cubicBezTo>
                          <a:pt x="1132518" y="-31391"/>
                          <a:pt x="1193899" y="51473"/>
                          <a:pt x="1444384" y="0"/>
                        </a:cubicBezTo>
                        <a:cubicBezTo>
                          <a:pt x="1694869" y="-51473"/>
                          <a:pt x="1699218" y="28378"/>
                          <a:pt x="1900292" y="0"/>
                        </a:cubicBezTo>
                        <a:cubicBezTo>
                          <a:pt x="2101366" y="-28378"/>
                          <a:pt x="2209191" y="136"/>
                          <a:pt x="2456278" y="0"/>
                        </a:cubicBezTo>
                        <a:cubicBezTo>
                          <a:pt x="2703365" y="-136"/>
                          <a:pt x="2802326" y="40970"/>
                          <a:pt x="3045622" y="0"/>
                        </a:cubicBezTo>
                        <a:cubicBezTo>
                          <a:pt x="3288918" y="-40970"/>
                          <a:pt x="3465992" y="7055"/>
                          <a:pt x="3668326" y="0"/>
                        </a:cubicBezTo>
                        <a:cubicBezTo>
                          <a:pt x="3836925" y="49295"/>
                          <a:pt x="3995470" y="158191"/>
                          <a:pt x="4000739" y="332413"/>
                        </a:cubicBezTo>
                        <a:cubicBezTo>
                          <a:pt x="4016487" y="487334"/>
                          <a:pt x="3986579" y="591520"/>
                          <a:pt x="4000739" y="735728"/>
                        </a:cubicBezTo>
                        <a:cubicBezTo>
                          <a:pt x="4014899" y="879936"/>
                          <a:pt x="3976943" y="984569"/>
                          <a:pt x="4000739" y="1152339"/>
                        </a:cubicBezTo>
                        <a:cubicBezTo>
                          <a:pt x="4024535" y="1320109"/>
                          <a:pt x="3987892" y="1421172"/>
                          <a:pt x="4000739" y="1662023"/>
                        </a:cubicBezTo>
                        <a:cubicBezTo>
                          <a:pt x="4015500" y="1824876"/>
                          <a:pt x="3828945" y="2013041"/>
                          <a:pt x="3668326" y="1994436"/>
                        </a:cubicBezTo>
                        <a:cubicBezTo>
                          <a:pt x="3419454" y="2050094"/>
                          <a:pt x="3355052" y="1933704"/>
                          <a:pt x="3145700" y="1994436"/>
                        </a:cubicBezTo>
                        <a:cubicBezTo>
                          <a:pt x="2936348" y="2055168"/>
                          <a:pt x="2854931" y="1963294"/>
                          <a:pt x="2623073" y="1994436"/>
                        </a:cubicBezTo>
                        <a:cubicBezTo>
                          <a:pt x="2391215" y="2025578"/>
                          <a:pt x="2291990" y="1958768"/>
                          <a:pt x="2100447" y="1994436"/>
                        </a:cubicBezTo>
                        <a:cubicBezTo>
                          <a:pt x="1908904" y="2030104"/>
                          <a:pt x="1735028" y="1988645"/>
                          <a:pt x="1611180" y="1994436"/>
                        </a:cubicBezTo>
                        <a:cubicBezTo>
                          <a:pt x="1487332" y="2000227"/>
                          <a:pt x="1200857" y="1985951"/>
                          <a:pt x="1088553" y="1994436"/>
                        </a:cubicBezTo>
                        <a:cubicBezTo>
                          <a:pt x="976249" y="2002921"/>
                          <a:pt x="623979" y="1957056"/>
                          <a:pt x="332413" y="1994436"/>
                        </a:cubicBezTo>
                        <a:cubicBezTo>
                          <a:pt x="180447" y="1989778"/>
                          <a:pt x="635" y="1821661"/>
                          <a:pt x="0" y="1662023"/>
                        </a:cubicBezTo>
                        <a:cubicBezTo>
                          <a:pt x="-13432" y="1448171"/>
                          <a:pt x="36911" y="1305603"/>
                          <a:pt x="0" y="1205524"/>
                        </a:cubicBezTo>
                        <a:cubicBezTo>
                          <a:pt x="-36911" y="1105445"/>
                          <a:pt x="24521" y="941883"/>
                          <a:pt x="0" y="802209"/>
                        </a:cubicBezTo>
                        <a:cubicBezTo>
                          <a:pt x="-24521" y="662536"/>
                          <a:pt x="28958" y="498572"/>
                          <a:pt x="0" y="3324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AutoShape 2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AutoShape 6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240C47C-FDFA-4BAC-BC76-3ECE96E745F0}"/>
              </a:ext>
            </a:extLst>
          </p:cNvPr>
          <p:cNvSpPr txBox="1"/>
          <p:nvPr/>
        </p:nvSpPr>
        <p:spPr>
          <a:xfrm>
            <a:off x="2834449" y="651693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/>
              <a:t>Programa de Integración Escolar 2020 – Flga. Paula Correa F.</a:t>
            </a:r>
            <a:endParaRPr lang="es-CL" sz="1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94EAC17-3E0B-480B-9415-55085F505777}"/>
              </a:ext>
            </a:extLst>
          </p:cNvPr>
          <p:cNvSpPr txBox="1"/>
          <p:nvPr/>
        </p:nvSpPr>
        <p:spPr>
          <a:xfrm>
            <a:off x="4781265" y="4525101"/>
            <a:ext cx="2280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/>
              <a:t>Haz </a:t>
            </a:r>
            <a:r>
              <a:rPr lang="es-CL" sz="1200" i="1" dirty="0" err="1"/>
              <a:t>click</a:t>
            </a:r>
            <a:r>
              <a:rPr lang="es-CL" sz="1200" i="1" dirty="0"/>
              <a:t> sobre la letra solicitada. </a:t>
            </a:r>
          </a:p>
        </p:txBody>
      </p:sp>
      <p:sp>
        <p:nvSpPr>
          <p:cNvPr id="8" name="Elipse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08FD670F-4763-4738-9ED0-F2A3D6A62F43}"/>
              </a:ext>
            </a:extLst>
          </p:cNvPr>
          <p:cNvSpPr/>
          <p:nvPr/>
        </p:nvSpPr>
        <p:spPr>
          <a:xfrm>
            <a:off x="3306483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A</a:t>
            </a:r>
          </a:p>
        </p:txBody>
      </p:sp>
      <p:sp>
        <p:nvSpPr>
          <p:cNvPr id="18" name="Elipse 17">
            <a:hlinkClick r:id="rId3" action="ppaction://hlinksldjump"/>
            <a:extLst>
              <a:ext uri="{FF2B5EF4-FFF2-40B4-BE49-F238E27FC236}">
                <a16:creationId xmlns:a16="http://schemas.microsoft.com/office/drawing/2014/main" xmlns="" id="{18AD53D1-3B56-4488-9ADC-A50B2884C4C3}"/>
              </a:ext>
            </a:extLst>
          </p:cNvPr>
          <p:cNvSpPr/>
          <p:nvPr/>
        </p:nvSpPr>
        <p:spPr>
          <a:xfrm>
            <a:off x="4289348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M</a:t>
            </a:r>
          </a:p>
        </p:txBody>
      </p:sp>
      <p:sp>
        <p:nvSpPr>
          <p:cNvPr id="19" name="Elipse 18">
            <a:hlinkClick r:id="rId2" action="ppaction://hlinksldjump"/>
            <a:extLst>
              <a:ext uri="{FF2B5EF4-FFF2-40B4-BE49-F238E27FC236}">
                <a16:creationId xmlns:a16="http://schemas.microsoft.com/office/drawing/2014/main" xmlns="" id="{3592617A-3BC2-4F86-80DF-3184BAFE7736}"/>
              </a:ext>
            </a:extLst>
          </p:cNvPr>
          <p:cNvSpPr/>
          <p:nvPr/>
        </p:nvSpPr>
        <p:spPr>
          <a:xfrm>
            <a:off x="5272213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A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50774B5F-867F-4B10-94F6-54474C3094E7}"/>
              </a:ext>
            </a:extLst>
          </p:cNvPr>
          <p:cNvSpPr/>
          <p:nvPr/>
        </p:nvSpPr>
        <p:spPr>
          <a:xfrm>
            <a:off x="3974291" y="1868257"/>
            <a:ext cx="989119" cy="578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2800" b="1" dirty="0"/>
              <a:t>AMA</a:t>
            </a:r>
            <a:endParaRPr lang="es-CL" sz="28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8B750B04-37E5-4B63-97EC-7D957740D001}"/>
              </a:ext>
            </a:extLst>
          </p:cNvPr>
          <p:cNvSpPr txBox="1"/>
          <p:nvPr/>
        </p:nvSpPr>
        <p:spPr>
          <a:xfrm>
            <a:off x="893887" y="1872933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¡MUY BIEN!</a:t>
            </a:r>
          </a:p>
        </p:txBody>
      </p:sp>
      <p:pic>
        <p:nvPicPr>
          <p:cNvPr id="24" name="Picture 2" descr="Resultado de imagen de emoji feliz">
            <a:extLst>
              <a:ext uri="{FF2B5EF4-FFF2-40B4-BE49-F238E27FC236}">
                <a16:creationId xmlns:a16="http://schemas.microsoft.com/office/drawing/2014/main" xmlns="" id="{A029D6C1-D559-4495-8555-A2BA18447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54" y="2211093"/>
            <a:ext cx="532352" cy="5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Mi mamá me mima - Publicaciones | Facebook">
            <a:extLst>
              <a:ext uri="{FF2B5EF4-FFF2-40B4-BE49-F238E27FC236}">
                <a16:creationId xmlns:a16="http://schemas.microsoft.com/office/drawing/2014/main" xmlns="" id="{3FFF20A4-F542-4D1C-BEAC-B249153B50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4" b="1"/>
          <a:stretch/>
        </p:blipFill>
        <p:spPr bwMode="auto">
          <a:xfrm>
            <a:off x="3548642" y="2990597"/>
            <a:ext cx="2189719" cy="121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 descr="C:\Users\Cacoscout\Dropbox\Eduardo De Geyter D-12\Insignia Eduardo De Geyter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905" y="873703"/>
            <a:ext cx="627748" cy="83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326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3BDBA6FB-C132-4C9F-BF31-8E7DEDB894AE}"/>
              </a:ext>
            </a:extLst>
          </p:cNvPr>
          <p:cNvSpPr/>
          <p:nvPr/>
        </p:nvSpPr>
        <p:spPr>
          <a:xfrm>
            <a:off x="716864" y="515779"/>
            <a:ext cx="7533249" cy="565532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2" name="AutoShape 2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AutoShape 6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A6E6AC07-5197-4720-869A-5DD4B5028CB6}"/>
              </a:ext>
            </a:extLst>
          </p:cNvPr>
          <p:cNvGrpSpPr/>
          <p:nvPr/>
        </p:nvGrpSpPr>
        <p:grpSpPr>
          <a:xfrm>
            <a:off x="1216605" y="3875023"/>
            <a:ext cx="6551282" cy="2000885"/>
            <a:chOff x="1204091" y="1813326"/>
            <a:chExt cx="6551282" cy="2000885"/>
          </a:xfrm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xmlns="" id="{87F55721-5D5A-4140-B48B-A26BB83C57AB}"/>
                </a:ext>
              </a:extLst>
            </p:cNvPr>
            <p:cNvSpPr/>
            <p:nvPr/>
          </p:nvSpPr>
          <p:spPr>
            <a:xfrm>
              <a:off x="1204091" y="1813326"/>
              <a:ext cx="6551282" cy="2000885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384854877">
                    <a:custGeom>
                      <a:avLst/>
                      <a:gdLst>
                        <a:gd name="connsiteX0" fmla="*/ 0 w 4000739"/>
                        <a:gd name="connsiteY0" fmla="*/ 332413 h 1994436"/>
                        <a:gd name="connsiteX1" fmla="*/ 332413 w 4000739"/>
                        <a:gd name="connsiteY1" fmla="*/ 0 h 1994436"/>
                        <a:gd name="connsiteX2" fmla="*/ 888399 w 4000739"/>
                        <a:gd name="connsiteY2" fmla="*/ 0 h 1994436"/>
                        <a:gd name="connsiteX3" fmla="*/ 1444384 w 4000739"/>
                        <a:gd name="connsiteY3" fmla="*/ 0 h 1994436"/>
                        <a:gd name="connsiteX4" fmla="*/ 1900292 w 4000739"/>
                        <a:gd name="connsiteY4" fmla="*/ 0 h 1994436"/>
                        <a:gd name="connsiteX5" fmla="*/ 2456278 w 4000739"/>
                        <a:gd name="connsiteY5" fmla="*/ 0 h 1994436"/>
                        <a:gd name="connsiteX6" fmla="*/ 3045622 w 4000739"/>
                        <a:gd name="connsiteY6" fmla="*/ 0 h 1994436"/>
                        <a:gd name="connsiteX7" fmla="*/ 3668326 w 4000739"/>
                        <a:gd name="connsiteY7" fmla="*/ 0 h 1994436"/>
                        <a:gd name="connsiteX8" fmla="*/ 4000739 w 4000739"/>
                        <a:gd name="connsiteY8" fmla="*/ 332413 h 1994436"/>
                        <a:gd name="connsiteX9" fmla="*/ 4000739 w 4000739"/>
                        <a:gd name="connsiteY9" fmla="*/ 735728 h 1994436"/>
                        <a:gd name="connsiteX10" fmla="*/ 4000739 w 4000739"/>
                        <a:gd name="connsiteY10" fmla="*/ 1152339 h 1994436"/>
                        <a:gd name="connsiteX11" fmla="*/ 4000739 w 4000739"/>
                        <a:gd name="connsiteY11" fmla="*/ 1662023 h 1994436"/>
                        <a:gd name="connsiteX12" fmla="*/ 3668326 w 4000739"/>
                        <a:gd name="connsiteY12" fmla="*/ 1994436 h 1994436"/>
                        <a:gd name="connsiteX13" fmla="*/ 3145700 w 4000739"/>
                        <a:gd name="connsiteY13" fmla="*/ 1994436 h 1994436"/>
                        <a:gd name="connsiteX14" fmla="*/ 2623073 w 4000739"/>
                        <a:gd name="connsiteY14" fmla="*/ 1994436 h 1994436"/>
                        <a:gd name="connsiteX15" fmla="*/ 2100447 w 4000739"/>
                        <a:gd name="connsiteY15" fmla="*/ 1994436 h 1994436"/>
                        <a:gd name="connsiteX16" fmla="*/ 1611180 w 4000739"/>
                        <a:gd name="connsiteY16" fmla="*/ 1994436 h 1994436"/>
                        <a:gd name="connsiteX17" fmla="*/ 1088553 w 4000739"/>
                        <a:gd name="connsiteY17" fmla="*/ 1994436 h 1994436"/>
                        <a:gd name="connsiteX18" fmla="*/ 332413 w 4000739"/>
                        <a:gd name="connsiteY18" fmla="*/ 1994436 h 1994436"/>
                        <a:gd name="connsiteX19" fmla="*/ 0 w 4000739"/>
                        <a:gd name="connsiteY19" fmla="*/ 1662023 h 1994436"/>
                        <a:gd name="connsiteX20" fmla="*/ 0 w 4000739"/>
                        <a:gd name="connsiteY20" fmla="*/ 1205524 h 1994436"/>
                        <a:gd name="connsiteX21" fmla="*/ 0 w 4000739"/>
                        <a:gd name="connsiteY21" fmla="*/ 802209 h 1994436"/>
                        <a:gd name="connsiteX22" fmla="*/ 0 w 4000739"/>
                        <a:gd name="connsiteY22" fmla="*/ 332413 h 19944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4000739" h="1994436" extrusionOk="0">
                          <a:moveTo>
                            <a:pt x="0" y="332413"/>
                          </a:moveTo>
                          <a:cubicBezTo>
                            <a:pt x="-30535" y="126145"/>
                            <a:pt x="134327" y="-18101"/>
                            <a:pt x="332413" y="0"/>
                          </a:cubicBezTo>
                          <a:cubicBezTo>
                            <a:pt x="511241" y="-18544"/>
                            <a:pt x="644280" y="31391"/>
                            <a:pt x="888399" y="0"/>
                          </a:cubicBezTo>
                          <a:cubicBezTo>
                            <a:pt x="1132518" y="-31391"/>
                            <a:pt x="1193899" y="51473"/>
                            <a:pt x="1444384" y="0"/>
                          </a:cubicBezTo>
                          <a:cubicBezTo>
                            <a:pt x="1694869" y="-51473"/>
                            <a:pt x="1699218" y="28378"/>
                            <a:pt x="1900292" y="0"/>
                          </a:cubicBezTo>
                          <a:cubicBezTo>
                            <a:pt x="2101366" y="-28378"/>
                            <a:pt x="2209191" y="136"/>
                            <a:pt x="2456278" y="0"/>
                          </a:cubicBezTo>
                          <a:cubicBezTo>
                            <a:pt x="2703365" y="-136"/>
                            <a:pt x="2802326" y="40970"/>
                            <a:pt x="3045622" y="0"/>
                          </a:cubicBezTo>
                          <a:cubicBezTo>
                            <a:pt x="3288918" y="-40970"/>
                            <a:pt x="3465992" y="7055"/>
                            <a:pt x="3668326" y="0"/>
                          </a:cubicBezTo>
                          <a:cubicBezTo>
                            <a:pt x="3836925" y="49295"/>
                            <a:pt x="3995470" y="158191"/>
                            <a:pt x="4000739" y="332413"/>
                          </a:cubicBezTo>
                          <a:cubicBezTo>
                            <a:pt x="4016487" y="487334"/>
                            <a:pt x="3986579" y="591520"/>
                            <a:pt x="4000739" y="735728"/>
                          </a:cubicBezTo>
                          <a:cubicBezTo>
                            <a:pt x="4014899" y="879936"/>
                            <a:pt x="3976943" y="984569"/>
                            <a:pt x="4000739" y="1152339"/>
                          </a:cubicBezTo>
                          <a:cubicBezTo>
                            <a:pt x="4024535" y="1320109"/>
                            <a:pt x="3987892" y="1421172"/>
                            <a:pt x="4000739" y="1662023"/>
                          </a:cubicBezTo>
                          <a:cubicBezTo>
                            <a:pt x="4015500" y="1824876"/>
                            <a:pt x="3828945" y="2013041"/>
                            <a:pt x="3668326" y="1994436"/>
                          </a:cubicBezTo>
                          <a:cubicBezTo>
                            <a:pt x="3419454" y="2050094"/>
                            <a:pt x="3355052" y="1933704"/>
                            <a:pt x="3145700" y="1994436"/>
                          </a:cubicBezTo>
                          <a:cubicBezTo>
                            <a:pt x="2936348" y="2055168"/>
                            <a:pt x="2854931" y="1963294"/>
                            <a:pt x="2623073" y="1994436"/>
                          </a:cubicBezTo>
                          <a:cubicBezTo>
                            <a:pt x="2391215" y="2025578"/>
                            <a:pt x="2291990" y="1958768"/>
                            <a:pt x="2100447" y="1994436"/>
                          </a:cubicBezTo>
                          <a:cubicBezTo>
                            <a:pt x="1908904" y="2030104"/>
                            <a:pt x="1735028" y="1988645"/>
                            <a:pt x="1611180" y="1994436"/>
                          </a:cubicBezTo>
                          <a:cubicBezTo>
                            <a:pt x="1487332" y="2000227"/>
                            <a:pt x="1200857" y="1985951"/>
                            <a:pt x="1088553" y="1994436"/>
                          </a:cubicBezTo>
                          <a:cubicBezTo>
                            <a:pt x="976249" y="2002921"/>
                            <a:pt x="623979" y="1957056"/>
                            <a:pt x="332413" y="1994436"/>
                          </a:cubicBezTo>
                          <a:cubicBezTo>
                            <a:pt x="180447" y="1989778"/>
                            <a:pt x="635" y="1821661"/>
                            <a:pt x="0" y="1662023"/>
                          </a:cubicBezTo>
                          <a:cubicBezTo>
                            <a:pt x="-13432" y="1448171"/>
                            <a:pt x="36911" y="1305603"/>
                            <a:pt x="0" y="1205524"/>
                          </a:cubicBezTo>
                          <a:cubicBezTo>
                            <a:pt x="-36911" y="1105445"/>
                            <a:pt x="24521" y="941883"/>
                            <a:pt x="0" y="802209"/>
                          </a:cubicBezTo>
                          <a:cubicBezTo>
                            <a:pt x="-24521" y="662536"/>
                            <a:pt x="28958" y="498572"/>
                            <a:pt x="0" y="332413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1498505" y="1885484"/>
              <a:ext cx="625686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400" b="1" dirty="0"/>
                <a:t>Responde: </a:t>
              </a:r>
            </a:p>
            <a:p>
              <a:endParaRPr lang="es-CL" sz="1400" b="1" dirty="0"/>
            </a:p>
            <a:p>
              <a:pPr marL="342900" indent="-342900">
                <a:buFont typeface="+mj-lt"/>
                <a:buAutoNum type="arabicPeriod"/>
              </a:pPr>
              <a:r>
                <a:rPr lang="es-CL" sz="1400" dirty="0"/>
                <a:t>¿Cuál es el nombre de esta letra?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CL" sz="1400" dirty="0"/>
                <a:t>¿Cuál es el sonido de esta letra?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CL" sz="1400" dirty="0"/>
                <a:t>Toca con tu dedo las “M” que se usan para leer.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CL" sz="1400" dirty="0"/>
                <a:t>Toca con tu dedo las “m” que se usan para escribir.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CL" sz="1400" dirty="0"/>
                <a:t>Toca las letras </a:t>
              </a:r>
              <a:r>
                <a:rPr lang="es-CL" sz="1400" b="1" dirty="0"/>
                <a:t>mayúsculas</a:t>
              </a:r>
              <a:r>
                <a:rPr lang="es-CL" sz="1400" dirty="0"/>
                <a:t>.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CL" sz="1400" dirty="0"/>
                <a:t>Toca las letras </a:t>
              </a:r>
              <a:r>
                <a:rPr lang="es-CL" sz="1400" b="1" dirty="0"/>
                <a:t>minúsculas</a:t>
              </a:r>
              <a:r>
                <a:rPr lang="es-CL" sz="1400" dirty="0"/>
                <a:t>. </a:t>
              </a:r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9771EFAF-256C-4C75-B3A9-1E2AFB302C41}"/>
              </a:ext>
            </a:extLst>
          </p:cNvPr>
          <p:cNvSpPr txBox="1"/>
          <p:nvPr/>
        </p:nvSpPr>
        <p:spPr>
          <a:xfrm>
            <a:off x="2834449" y="651693"/>
            <a:ext cx="33890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/>
              <a:t>Programa de Integración Escolar 2020 – </a:t>
            </a:r>
            <a:r>
              <a:rPr lang="es-CL" sz="1000" b="1" dirty="0" smtClean="0"/>
              <a:t>Flga. Paula Correa F.</a:t>
            </a:r>
            <a:endParaRPr lang="es-CL" sz="1000" b="1" dirty="0"/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23CFBCC7-C1BA-44A2-8360-EBB24E618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655" y="918711"/>
            <a:ext cx="882544" cy="628777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38B2FCA5-AE13-4587-97E4-6E3DFCE3BA85}"/>
              </a:ext>
            </a:extLst>
          </p:cNvPr>
          <p:cNvSpPr txBox="1"/>
          <p:nvPr/>
        </p:nvSpPr>
        <p:spPr>
          <a:xfrm>
            <a:off x="6293829" y="1481146"/>
            <a:ext cx="1474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/>
              <a:t>Actividad en Familia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5FF71E83-EEE7-4683-92B1-6317B43E61AD}"/>
              </a:ext>
            </a:extLst>
          </p:cNvPr>
          <p:cNvGrpSpPr/>
          <p:nvPr/>
        </p:nvGrpSpPr>
        <p:grpSpPr>
          <a:xfrm>
            <a:off x="2648117" y="1613117"/>
            <a:ext cx="2913670" cy="1815883"/>
            <a:chOff x="2783066" y="4097845"/>
            <a:chExt cx="2913670" cy="1815883"/>
          </a:xfrm>
        </p:grpSpPr>
        <p:pic>
          <p:nvPicPr>
            <p:cNvPr id="12" name="Imagen 11" descr="Letras m l-p-d-s_manuscrita-imprenta_mayusculas_y_">
              <a:extLst>
                <a:ext uri="{FF2B5EF4-FFF2-40B4-BE49-F238E27FC236}">
                  <a16:creationId xmlns:a16="http://schemas.microsoft.com/office/drawing/2014/main" xmlns="" id="{441EBB6F-1932-48A3-8A0E-0437836FA158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49" b="17853"/>
            <a:stretch/>
          </p:blipFill>
          <p:spPr bwMode="auto">
            <a:xfrm>
              <a:off x="3447263" y="4097845"/>
              <a:ext cx="2249473" cy="18158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2" descr="Lapiz Dibujo - Lapiz Png Transparent PNG - 418x1067 - Free ...">
              <a:extLst>
                <a:ext uri="{FF2B5EF4-FFF2-40B4-BE49-F238E27FC236}">
                  <a16:creationId xmlns:a16="http://schemas.microsoft.com/office/drawing/2014/main" xmlns="" id="{431DB130-7E09-4256-A3F0-BE021994E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243" y="5194121"/>
              <a:ext cx="398063" cy="556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dibujos de ojos para colorear - Cerca amb Google | Ojos para ...">
              <a:extLst>
                <a:ext uri="{FF2B5EF4-FFF2-40B4-BE49-F238E27FC236}">
                  <a16:creationId xmlns:a16="http://schemas.microsoft.com/office/drawing/2014/main" xmlns="" id="{B4BE3FF1-4C9C-4FFD-89B8-E44D9B58F2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1" t="38825" r="7819" b="13219"/>
            <a:stretch/>
          </p:blipFill>
          <p:spPr bwMode="auto">
            <a:xfrm>
              <a:off x="2866530" y="4472481"/>
              <a:ext cx="571513" cy="269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5DC55A60-0154-47C0-AFA1-A3C160BB0E8A}"/>
                </a:ext>
              </a:extLst>
            </p:cNvPr>
            <p:cNvSpPr/>
            <p:nvPr/>
          </p:nvSpPr>
          <p:spPr>
            <a:xfrm>
              <a:off x="2783066" y="4964296"/>
              <a:ext cx="2770169" cy="6096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A0E8DA7E-41DE-4275-98AE-21BFDF0EEC4C}"/>
              </a:ext>
            </a:extLst>
          </p:cNvPr>
          <p:cNvSpPr/>
          <p:nvPr/>
        </p:nvSpPr>
        <p:spPr>
          <a:xfrm>
            <a:off x="5016715" y="3721934"/>
            <a:ext cx="2316341" cy="340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1400" b="1" dirty="0"/>
              <a:t>Recordemos y Practiquemos</a:t>
            </a:r>
            <a:endParaRPr lang="es-CL" sz="1400" dirty="0"/>
          </a:p>
        </p:txBody>
      </p:sp>
      <p:pic>
        <p:nvPicPr>
          <p:cNvPr id="19" name="Imagen 18" descr="C:\Users\Cacoscout\Dropbox\Eduardo De Geyter D-12\Insignia Eduardo De Geyter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335" y="866599"/>
            <a:ext cx="627748" cy="83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64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xmlns="" id="{27190658-ACDC-4E03-A221-37D3B2761182}"/>
              </a:ext>
            </a:extLst>
          </p:cNvPr>
          <p:cNvSpPr/>
          <p:nvPr/>
        </p:nvSpPr>
        <p:spPr>
          <a:xfrm>
            <a:off x="716864" y="515779"/>
            <a:ext cx="7533249" cy="565532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87F55721-5D5A-4140-B48B-A26BB83C57AB}"/>
              </a:ext>
            </a:extLst>
          </p:cNvPr>
          <p:cNvSpPr/>
          <p:nvPr/>
        </p:nvSpPr>
        <p:spPr>
          <a:xfrm>
            <a:off x="2834449" y="2583503"/>
            <a:ext cx="3458113" cy="180523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4854877">
                  <a:custGeom>
                    <a:avLst/>
                    <a:gdLst>
                      <a:gd name="connsiteX0" fmla="*/ 0 w 4000739"/>
                      <a:gd name="connsiteY0" fmla="*/ 332413 h 1994436"/>
                      <a:gd name="connsiteX1" fmla="*/ 332413 w 4000739"/>
                      <a:gd name="connsiteY1" fmla="*/ 0 h 1994436"/>
                      <a:gd name="connsiteX2" fmla="*/ 888399 w 4000739"/>
                      <a:gd name="connsiteY2" fmla="*/ 0 h 1994436"/>
                      <a:gd name="connsiteX3" fmla="*/ 1444384 w 4000739"/>
                      <a:gd name="connsiteY3" fmla="*/ 0 h 1994436"/>
                      <a:gd name="connsiteX4" fmla="*/ 1900292 w 4000739"/>
                      <a:gd name="connsiteY4" fmla="*/ 0 h 1994436"/>
                      <a:gd name="connsiteX5" fmla="*/ 2456278 w 4000739"/>
                      <a:gd name="connsiteY5" fmla="*/ 0 h 1994436"/>
                      <a:gd name="connsiteX6" fmla="*/ 3045622 w 4000739"/>
                      <a:gd name="connsiteY6" fmla="*/ 0 h 1994436"/>
                      <a:gd name="connsiteX7" fmla="*/ 3668326 w 4000739"/>
                      <a:gd name="connsiteY7" fmla="*/ 0 h 1994436"/>
                      <a:gd name="connsiteX8" fmla="*/ 4000739 w 4000739"/>
                      <a:gd name="connsiteY8" fmla="*/ 332413 h 1994436"/>
                      <a:gd name="connsiteX9" fmla="*/ 4000739 w 4000739"/>
                      <a:gd name="connsiteY9" fmla="*/ 735728 h 1994436"/>
                      <a:gd name="connsiteX10" fmla="*/ 4000739 w 4000739"/>
                      <a:gd name="connsiteY10" fmla="*/ 1152339 h 1994436"/>
                      <a:gd name="connsiteX11" fmla="*/ 4000739 w 4000739"/>
                      <a:gd name="connsiteY11" fmla="*/ 1662023 h 1994436"/>
                      <a:gd name="connsiteX12" fmla="*/ 3668326 w 4000739"/>
                      <a:gd name="connsiteY12" fmla="*/ 1994436 h 1994436"/>
                      <a:gd name="connsiteX13" fmla="*/ 3145700 w 4000739"/>
                      <a:gd name="connsiteY13" fmla="*/ 1994436 h 1994436"/>
                      <a:gd name="connsiteX14" fmla="*/ 2623073 w 4000739"/>
                      <a:gd name="connsiteY14" fmla="*/ 1994436 h 1994436"/>
                      <a:gd name="connsiteX15" fmla="*/ 2100447 w 4000739"/>
                      <a:gd name="connsiteY15" fmla="*/ 1994436 h 1994436"/>
                      <a:gd name="connsiteX16" fmla="*/ 1611180 w 4000739"/>
                      <a:gd name="connsiteY16" fmla="*/ 1994436 h 1994436"/>
                      <a:gd name="connsiteX17" fmla="*/ 1088553 w 4000739"/>
                      <a:gd name="connsiteY17" fmla="*/ 1994436 h 1994436"/>
                      <a:gd name="connsiteX18" fmla="*/ 332413 w 4000739"/>
                      <a:gd name="connsiteY18" fmla="*/ 1994436 h 1994436"/>
                      <a:gd name="connsiteX19" fmla="*/ 0 w 4000739"/>
                      <a:gd name="connsiteY19" fmla="*/ 1662023 h 1994436"/>
                      <a:gd name="connsiteX20" fmla="*/ 0 w 4000739"/>
                      <a:gd name="connsiteY20" fmla="*/ 1205524 h 1994436"/>
                      <a:gd name="connsiteX21" fmla="*/ 0 w 4000739"/>
                      <a:gd name="connsiteY21" fmla="*/ 802209 h 1994436"/>
                      <a:gd name="connsiteX22" fmla="*/ 0 w 4000739"/>
                      <a:gd name="connsiteY22" fmla="*/ 332413 h 199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000739" h="1994436" extrusionOk="0">
                        <a:moveTo>
                          <a:pt x="0" y="332413"/>
                        </a:moveTo>
                        <a:cubicBezTo>
                          <a:pt x="-30535" y="126145"/>
                          <a:pt x="134327" y="-18101"/>
                          <a:pt x="332413" y="0"/>
                        </a:cubicBezTo>
                        <a:cubicBezTo>
                          <a:pt x="511241" y="-18544"/>
                          <a:pt x="644280" y="31391"/>
                          <a:pt x="888399" y="0"/>
                        </a:cubicBezTo>
                        <a:cubicBezTo>
                          <a:pt x="1132518" y="-31391"/>
                          <a:pt x="1193899" y="51473"/>
                          <a:pt x="1444384" y="0"/>
                        </a:cubicBezTo>
                        <a:cubicBezTo>
                          <a:pt x="1694869" y="-51473"/>
                          <a:pt x="1699218" y="28378"/>
                          <a:pt x="1900292" y="0"/>
                        </a:cubicBezTo>
                        <a:cubicBezTo>
                          <a:pt x="2101366" y="-28378"/>
                          <a:pt x="2209191" y="136"/>
                          <a:pt x="2456278" y="0"/>
                        </a:cubicBezTo>
                        <a:cubicBezTo>
                          <a:pt x="2703365" y="-136"/>
                          <a:pt x="2802326" y="40970"/>
                          <a:pt x="3045622" y="0"/>
                        </a:cubicBezTo>
                        <a:cubicBezTo>
                          <a:pt x="3288918" y="-40970"/>
                          <a:pt x="3465992" y="7055"/>
                          <a:pt x="3668326" y="0"/>
                        </a:cubicBezTo>
                        <a:cubicBezTo>
                          <a:pt x="3836925" y="49295"/>
                          <a:pt x="3995470" y="158191"/>
                          <a:pt x="4000739" y="332413"/>
                        </a:cubicBezTo>
                        <a:cubicBezTo>
                          <a:pt x="4016487" y="487334"/>
                          <a:pt x="3986579" y="591520"/>
                          <a:pt x="4000739" y="735728"/>
                        </a:cubicBezTo>
                        <a:cubicBezTo>
                          <a:pt x="4014899" y="879936"/>
                          <a:pt x="3976943" y="984569"/>
                          <a:pt x="4000739" y="1152339"/>
                        </a:cubicBezTo>
                        <a:cubicBezTo>
                          <a:pt x="4024535" y="1320109"/>
                          <a:pt x="3987892" y="1421172"/>
                          <a:pt x="4000739" y="1662023"/>
                        </a:cubicBezTo>
                        <a:cubicBezTo>
                          <a:pt x="4015500" y="1824876"/>
                          <a:pt x="3828945" y="2013041"/>
                          <a:pt x="3668326" y="1994436"/>
                        </a:cubicBezTo>
                        <a:cubicBezTo>
                          <a:pt x="3419454" y="2050094"/>
                          <a:pt x="3355052" y="1933704"/>
                          <a:pt x="3145700" y="1994436"/>
                        </a:cubicBezTo>
                        <a:cubicBezTo>
                          <a:pt x="2936348" y="2055168"/>
                          <a:pt x="2854931" y="1963294"/>
                          <a:pt x="2623073" y="1994436"/>
                        </a:cubicBezTo>
                        <a:cubicBezTo>
                          <a:pt x="2391215" y="2025578"/>
                          <a:pt x="2291990" y="1958768"/>
                          <a:pt x="2100447" y="1994436"/>
                        </a:cubicBezTo>
                        <a:cubicBezTo>
                          <a:pt x="1908904" y="2030104"/>
                          <a:pt x="1735028" y="1988645"/>
                          <a:pt x="1611180" y="1994436"/>
                        </a:cubicBezTo>
                        <a:cubicBezTo>
                          <a:pt x="1487332" y="2000227"/>
                          <a:pt x="1200857" y="1985951"/>
                          <a:pt x="1088553" y="1994436"/>
                        </a:cubicBezTo>
                        <a:cubicBezTo>
                          <a:pt x="976249" y="2002921"/>
                          <a:pt x="623979" y="1957056"/>
                          <a:pt x="332413" y="1994436"/>
                        </a:cubicBezTo>
                        <a:cubicBezTo>
                          <a:pt x="180447" y="1989778"/>
                          <a:pt x="635" y="1821661"/>
                          <a:pt x="0" y="1662023"/>
                        </a:cubicBezTo>
                        <a:cubicBezTo>
                          <a:pt x="-13432" y="1448171"/>
                          <a:pt x="36911" y="1305603"/>
                          <a:pt x="0" y="1205524"/>
                        </a:cubicBezTo>
                        <a:cubicBezTo>
                          <a:pt x="-36911" y="1105445"/>
                          <a:pt x="24521" y="941883"/>
                          <a:pt x="0" y="802209"/>
                        </a:cubicBezTo>
                        <a:cubicBezTo>
                          <a:pt x="-24521" y="662536"/>
                          <a:pt x="28958" y="498572"/>
                          <a:pt x="0" y="3324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AutoShape 2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AutoShape 6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240C47C-FDFA-4BAC-BC76-3ECE96E745F0}"/>
              </a:ext>
            </a:extLst>
          </p:cNvPr>
          <p:cNvSpPr txBox="1"/>
          <p:nvPr/>
        </p:nvSpPr>
        <p:spPr>
          <a:xfrm>
            <a:off x="2834449" y="651693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/>
              <a:t>Programa de Integración Escolar 2020 – Flga. Paula Correa F.</a:t>
            </a:r>
            <a:endParaRPr lang="es-CL" sz="1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94EAC17-3E0B-480B-9415-55085F505777}"/>
              </a:ext>
            </a:extLst>
          </p:cNvPr>
          <p:cNvSpPr txBox="1"/>
          <p:nvPr/>
        </p:nvSpPr>
        <p:spPr>
          <a:xfrm>
            <a:off x="4781265" y="4525101"/>
            <a:ext cx="2280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/>
              <a:t>Haz </a:t>
            </a:r>
            <a:r>
              <a:rPr lang="es-CL" sz="1200" i="1" dirty="0" err="1"/>
              <a:t>click</a:t>
            </a:r>
            <a:r>
              <a:rPr lang="es-CL" sz="1200" i="1" dirty="0"/>
              <a:t> sobre la letra solicitada. </a:t>
            </a:r>
          </a:p>
        </p:txBody>
      </p:sp>
      <p:sp>
        <p:nvSpPr>
          <p:cNvPr id="8" name="Elipse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08FD670F-4763-4738-9ED0-F2A3D6A62F43}"/>
              </a:ext>
            </a:extLst>
          </p:cNvPr>
          <p:cNvSpPr/>
          <p:nvPr/>
        </p:nvSpPr>
        <p:spPr>
          <a:xfrm>
            <a:off x="3151813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1</a:t>
            </a:r>
          </a:p>
        </p:txBody>
      </p:sp>
      <p:sp>
        <p:nvSpPr>
          <p:cNvPr id="18" name="Elipse 17">
            <a:hlinkClick r:id="rId3" action="ppaction://hlinksldjump"/>
            <a:extLst>
              <a:ext uri="{FF2B5EF4-FFF2-40B4-BE49-F238E27FC236}">
                <a16:creationId xmlns:a16="http://schemas.microsoft.com/office/drawing/2014/main" xmlns="" id="{18AD53D1-3B56-4488-9ADC-A50B2884C4C3}"/>
              </a:ext>
            </a:extLst>
          </p:cNvPr>
          <p:cNvSpPr/>
          <p:nvPr/>
        </p:nvSpPr>
        <p:spPr>
          <a:xfrm>
            <a:off x="4134678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2</a:t>
            </a:r>
          </a:p>
        </p:txBody>
      </p:sp>
      <p:sp>
        <p:nvSpPr>
          <p:cNvPr id="19" name="Elipse 18">
            <a:hlinkClick r:id="rId2" action="ppaction://hlinksldjump"/>
            <a:extLst>
              <a:ext uri="{FF2B5EF4-FFF2-40B4-BE49-F238E27FC236}">
                <a16:creationId xmlns:a16="http://schemas.microsoft.com/office/drawing/2014/main" xmlns="" id="{3592617A-3BC2-4F86-80DF-3184BAFE7736}"/>
              </a:ext>
            </a:extLst>
          </p:cNvPr>
          <p:cNvSpPr/>
          <p:nvPr/>
        </p:nvSpPr>
        <p:spPr>
          <a:xfrm>
            <a:off x="5117543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3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50774B5F-867F-4B10-94F6-54474C3094E7}"/>
              </a:ext>
            </a:extLst>
          </p:cNvPr>
          <p:cNvSpPr/>
          <p:nvPr/>
        </p:nvSpPr>
        <p:spPr>
          <a:xfrm>
            <a:off x="3916848" y="1868257"/>
            <a:ext cx="1096034" cy="578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2800" b="1" dirty="0"/>
              <a:t>A-MA</a:t>
            </a:r>
            <a:endParaRPr lang="es-CL" sz="28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A2EFE442-BC99-4E63-AB89-DE1DF07CAAEA}"/>
              </a:ext>
            </a:extLst>
          </p:cNvPr>
          <p:cNvSpPr txBox="1"/>
          <p:nvPr/>
        </p:nvSpPr>
        <p:spPr>
          <a:xfrm>
            <a:off x="2526945" y="1132503"/>
            <a:ext cx="4487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¿Cuántas </a:t>
            </a:r>
            <a:r>
              <a:rPr lang="es-CL" sz="2400" b="1" dirty="0"/>
              <a:t>sílabas </a:t>
            </a:r>
            <a:r>
              <a:rPr lang="es-CL" sz="2400" dirty="0"/>
              <a:t>tiene la palabra?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A42AF0B0-0195-4A85-8527-2DA15A721D52}"/>
              </a:ext>
            </a:extLst>
          </p:cNvPr>
          <p:cNvSpPr txBox="1"/>
          <p:nvPr/>
        </p:nvSpPr>
        <p:spPr>
          <a:xfrm>
            <a:off x="893887" y="1872933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¡MUY BIEN!</a:t>
            </a:r>
          </a:p>
        </p:txBody>
      </p:sp>
      <p:pic>
        <p:nvPicPr>
          <p:cNvPr id="21" name="Picture 2" descr="Resultado de imagen de emoji feliz">
            <a:extLst>
              <a:ext uri="{FF2B5EF4-FFF2-40B4-BE49-F238E27FC236}">
                <a16:creationId xmlns:a16="http://schemas.microsoft.com/office/drawing/2014/main" xmlns="" id="{D36ED729-70A0-4DD6-B12E-BA8B8700A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54" y="2211093"/>
            <a:ext cx="532352" cy="5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Mi mamá me mima - Publicaciones | Facebook">
            <a:extLst>
              <a:ext uri="{FF2B5EF4-FFF2-40B4-BE49-F238E27FC236}">
                <a16:creationId xmlns:a16="http://schemas.microsoft.com/office/drawing/2014/main" xmlns="" id="{F1FBF527-4F8C-4EED-A73A-2230D2A1D4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4" b="1"/>
          <a:stretch/>
        </p:blipFill>
        <p:spPr bwMode="auto">
          <a:xfrm>
            <a:off x="3548642" y="2990597"/>
            <a:ext cx="2189719" cy="121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24" descr="C:\Users\Cacoscout\Dropbox\Eduardo De Geyter D-12\Insignia Eduardo De Geyter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905" y="874839"/>
            <a:ext cx="627748" cy="83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399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xmlns="" id="{27190658-ACDC-4E03-A221-37D3B2761182}"/>
              </a:ext>
            </a:extLst>
          </p:cNvPr>
          <p:cNvSpPr/>
          <p:nvPr/>
        </p:nvSpPr>
        <p:spPr>
          <a:xfrm>
            <a:off x="716864" y="515779"/>
            <a:ext cx="7533249" cy="565532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87F55721-5D5A-4140-B48B-A26BB83C57AB}"/>
              </a:ext>
            </a:extLst>
          </p:cNvPr>
          <p:cNvSpPr/>
          <p:nvPr/>
        </p:nvSpPr>
        <p:spPr>
          <a:xfrm>
            <a:off x="2834449" y="2583503"/>
            <a:ext cx="3458113" cy="180523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4854877">
                  <a:custGeom>
                    <a:avLst/>
                    <a:gdLst>
                      <a:gd name="connsiteX0" fmla="*/ 0 w 4000739"/>
                      <a:gd name="connsiteY0" fmla="*/ 332413 h 1994436"/>
                      <a:gd name="connsiteX1" fmla="*/ 332413 w 4000739"/>
                      <a:gd name="connsiteY1" fmla="*/ 0 h 1994436"/>
                      <a:gd name="connsiteX2" fmla="*/ 888399 w 4000739"/>
                      <a:gd name="connsiteY2" fmla="*/ 0 h 1994436"/>
                      <a:gd name="connsiteX3" fmla="*/ 1444384 w 4000739"/>
                      <a:gd name="connsiteY3" fmla="*/ 0 h 1994436"/>
                      <a:gd name="connsiteX4" fmla="*/ 1900292 w 4000739"/>
                      <a:gd name="connsiteY4" fmla="*/ 0 h 1994436"/>
                      <a:gd name="connsiteX5" fmla="*/ 2456278 w 4000739"/>
                      <a:gd name="connsiteY5" fmla="*/ 0 h 1994436"/>
                      <a:gd name="connsiteX6" fmla="*/ 3045622 w 4000739"/>
                      <a:gd name="connsiteY6" fmla="*/ 0 h 1994436"/>
                      <a:gd name="connsiteX7" fmla="*/ 3668326 w 4000739"/>
                      <a:gd name="connsiteY7" fmla="*/ 0 h 1994436"/>
                      <a:gd name="connsiteX8" fmla="*/ 4000739 w 4000739"/>
                      <a:gd name="connsiteY8" fmla="*/ 332413 h 1994436"/>
                      <a:gd name="connsiteX9" fmla="*/ 4000739 w 4000739"/>
                      <a:gd name="connsiteY9" fmla="*/ 735728 h 1994436"/>
                      <a:gd name="connsiteX10" fmla="*/ 4000739 w 4000739"/>
                      <a:gd name="connsiteY10" fmla="*/ 1152339 h 1994436"/>
                      <a:gd name="connsiteX11" fmla="*/ 4000739 w 4000739"/>
                      <a:gd name="connsiteY11" fmla="*/ 1662023 h 1994436"/>
                      <a:gd name="connsiteX12" fmla="*/ 3668326 w 4000739"/>
                      <a:gd name="connsiteY12" fmla="*/ 1994436 h 1994436"/>
                      <a:gd name="connsiteX13" fmla="*/ 3145700 w 4000739"/>
                      <a:gd name="connsiteY13" fmla="*/ 1994436 h 1994436"/>
                      <a:gd name="connsiteX14" fmla="*/ 2623073 w 4000739"/>
                      <a:gd name="connsiteY14" fmla="*/ 1994436 h 1994436"/>
                      <a:gd name="connsiteX15" fmla="*/ 2100447 w 4000739"/>
                      <a:gd name="connsiteY15" fmla="*/ 1994436 h 1994436"/>
                      <a:gd name="connsiteX16" fmla="*/ 1611180 w 4000739"/>
                      <a:gd name="connsiteY16" fmla="*/ 1994436 h 1994436"/>
                      <a:gd name="connsiteX17" fmla="*/ 1088553 w 4000739"/>
                      <a:gd name="connsiteY17" fmla="*/ 1994436 h 1994436"/>
                      <a:gd name="connsiteX18" fmla="*/ 332413 w 4000739"/>
                      <a:gd name="connsiteY18" fmla="*/ 1994436 h 1994436"/>
                      <a:gd name="connsiteX19" fmla="*/ 0 w 4000739"/>
                      <a:gd name="connsiteY19" fmla="*/ 1662023 h 1994436"/>
                      <a:gd name="connsiteX20" fmla="*/ 0 w 4000739"/>
                      <a:gd name="connsiteY20" fmla="*/ 1205524 h 1994436"/>
                      <a:gd name="connsiteX21" fmla="*/ 0 w 4000739"/>
                      <a:gd name="connsiteY21" fmla="*/ 802209 h 1994436"/>
                      <a:gd name="connsiteX22" fmla="*/ 0 w 4000739"/>
                      <a:gd name="connsiteY22" fmla="*/ 332413 h 199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000739" h="1994436" extrusionOk="0">
                        <a:moveTo>
                          <a:pt x="0" y="332413"/>
                        </a:moveTo>
                        <a:cubicBezTo>
                          <a:pt x="-30535" y="126145"/>
                          <a:pt x="134327" y="-18101"/>
                          <a:pt x="332413" y="0"/>
                        </a:cubicBezTo>
                        <a:cubicBezTo>
                          <a:pt x="511241" y="-18544"/>
                          <a:pt x="644280" y="31391"/>
                          <a:pt x="888399" y="0"/>
                        </a:cubicBezTo>
                        <a:cubicBezTo>
                          <a:pt x="1132518" y="-31391"/>
                          <a:pt x="1193899" y="51473"/>
                          <a:pt x="1444384" y="0"/>
                        </a:cubicBezTo>
                        <a:cubicBezTo>
                          <a:pt x="1694869" y="-51473"/>
                          <a:pt x="1699218" y="28378"/>
                          <a:pt x="1900292" y="0"/>
                        </a:cubicBezTo>
                        <a:cubicBezTo>
                          <a:pt x="2101366" y="-28378"/>
                          <a:pt x="2209191" y="136"/>
                          <a:pt x="2456278" y="0"/>
                        </a:cubicBezTo>
                        <a:cubicBezTo>
                          <a:pt x="2703365" y="-136"/>
                          <a:pt x="2802326" y="40970"/>
                          <a:pt x="3045622" y="0"/>
                        </a:cubicBezTo>
                        <a:cubicBezTo>
                          <a:pt x="3288918" y="-40970"/>
                          <a:pt x="3465992" y="7055"/>
                          <a:pt x="3668326" y="0"/>
                        </a:cubicBezTo>
                        <a:cubicBezTo>
                          <a:pt x="3836925" y="49295"/>
                          <a:pt x="3995470" y="158191"/>
                          <a:pt x="4000739" y="332413"/>
                        </a:cubicBezTo>
                        <a:cubicBezTo>
                          <a:pt x="4016487" y="487334"/>
                          <a:pt x="3986579" y="591520"/>
                          <a:pt x="4000739" y="735728"/>
                        </a:cubicBezTo>
                        <a:cubicBezTo>
                          <a:pt x="4014899" y="879936"/>
                          <a:pt x="3976943" y="984569"/>
                          <a:pt x="4000739" y="1152339"/>
                        </a:cubicBezTo>
                        <a:cubicBezTo>
                          <a:pt x="4024535" y="1320109"/>
                          <a:pt x="3987892" y="1421172"/>
                          <a:pt x="4000739" y="1662023"/>
                        </a:cubicBezTo>
                        <a:cubicBezTo>
                          <a:pt x="4015500" y="1824876"/>
                          <a:pt x="3828945" y="2013041"/>
                          <a:pt x="3668326" y="1994436"/>
                        </a:cubicBezTo>
                        <a:cubicBezTo>
                          <a:pt x="3419454" y="2050094"/>
                          <a:pt x="3355052" y="1933704"/>
                          <a:pt x="3145700" y="1994436"/>
                        </a:cubicBezTo>
                        <a:cubicBezTo>
                          <a:pt x="2936348" y="2055168"/>
                          <a:pt x="2854931" y="1963294"/>
                          <a:pt x="2623073" y="1994436"/>
                        </a:cubicBezTo>
                        <a:cubicBezTo>
                          <a:pt x="2391215" y="2025578"/>
                          <a:pt x="2291990" y="1958768"/>
                          <a:pt x="2100447" y="1994436"/>
                        </a:cubicBezTo>
                        <a:cubicBezTo>
                          <a:pt x="1908904" y="2030104"/>
                          <a:pt x="1735028" y="1988645"/>
                          <a:pt x="1611180" y="1994436"/>
                        </a:cubicBezTo>
                        <a:cubicBezTo>
                          <a:pt x="1487332" y="2000227"/>
                          <a:pt x="1200857" y="1985951"/>
                          <a:pt x="1088553" y="1994436"/>
                        </a:cubicBezTo>
                        <a:cubicBezTo>
                          <a:pt x="976249" y="2002921"/>
                          <a:pt x="623979" y="1957056"/>
                          <a:pt x="332413" y="1994436"/>
                        </a:cubicBezTo>
                        <a:cubicBezTo>
                          <a:pt x="180447" y="1989778"/>
                          <a:pt x="635" y="1821661"/>
                          <a:pt x="0" y="1662023"/>
                        </a:cubicBezTo>
                        <a:cubicBezTo>
                          <a:pt x="-13432" y="1448171"/>
                          <a:pt x="36911" y="1305603"/>
                          <a:pt x="0" y="1205524"/>
                        </a:cubicBezTo>
                        <a:cubicBezTo>
                          <a:pt x="-36911" y="1105445"/>
                          <a:pt x="24521" y="941883"/>
                          <a:pt x="0" y="802209"/>
                        </a:cubicBezTo>
                        <a:cubicBezTo>
                          <a:pt x="-24521" y="662536"/>
                          <a:pt x="28958" y="498572"/>
                          <a:pt x="0" y="3324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AutoShape 2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AutoShape 6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240C47C-FDFA-4BAC-BC76-3ECE96E745F0}"/>
              </a:ext>
            </a:extLst>
          </p:cNvPr>
          <p:cNvSpPr txBox="1"/>
          <p:nvPr/>
        </p:nvSpPr>
        <p:spPr>
          <a:xfrm>
            <a:off x="2834449" y="651693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/>
              <a:t>Programa de Integración Escolar 2020 – Flga. Paula Correa F.</a:t>
            </a:r>
            <a:endParaRPr lang="es-CL" sz="1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94EAC17-3E0B-480B-9415-55085F505777}"/>
              </a:ext>
            </a:extLst>
          </p:cNvPr>
          <p:cNvSpPr txBox="1"/>
          <p:nvPr/>
        </p:nvSpPr>
        <p:spPr>
          <a:xfrm>
            <a:off x="4781265" y="4525101"/>
            <a:ext cx="2280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/>
              <a:t>Haz </a:t>
            </a:r>
            <a:r>
              <a:rPr lang="es-CL" sz="1200" i="1" dirty="0" err="1"/>
              <a:t>click</a:t>
            </a:r>
            <a:r>
              <a:rPr lang="es-CL" sz="1200" i="1" dirty="0"/>
              <a:t> sobre la letra solicitada. 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50774B5F-867F-4B10-94F6-54474C3094E7}"/>
              </a:ext>
            </a:extLst>
          </p:cNvPr>
          <p:cNvSpPr/>
          <p:nvPr/>
        </p:nvSpPr>
        <p:spPr>
          <a:xfrm>
            <a:off x="3946944" y="1868257"/>
            <a:ext cx="1211989" cy="578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2800" b="1" dirty="0"/>
              <a:t>A-M-A</a:t>
            </a:r>
            <a:endParaRPr lang="es-CL" sz="28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6CC4691D-944C-4C2C-9857-A07E823B3DF6}"/>
              </a:ext>
            </a:extLst>
          </p:cNvPr>
          <p:cNvSpPr txBox="1"/>
          <p:nvPr/>
        </p:nvSpPr>
        <p:spPr>
          <a:xfrm>
            <a:off x="2328550" y="1134416"/>
            <a:ext cx="5619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¿Cuántas </a:t>
            </a:r>
            <a:r>
              <a:rPr lang="es-CL" sz="2400" b="1" dirty="0"/>
              <a:t>letras</a:t>
            </a:r>
            <a:r>
              <a:rPr lang="es-CL" sz="2400" dirty="0"/>
              <a:t> o </a:t>
            </a:r>
            <a:r>
              <a:rPr lang="es-CL" sz="2400" b="1" dirty="0"/>
              <a:t>sonidos </a:t>
            </a:r>
            <a:r>
              <a:rPr lang="es-CL" sz="2400" dirty="0"/>
              <a:t>tiene la palabra?</a:t>
            </a:r>
          </a:p>
        </p:txBody>
      </p:sp>
      <p:sp>
        <p:nvSpPr>
          <p:cNvPr id="25" name="Elipse 24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A33863-A913-4BFC-A8E7-2F3163A44DF4}"/>
              </a:ext>
            </a:extLst>
          </p:cNvPr>
          <p:cNvSpPr/>
          <p:nvPr/>
        </p:nvSpPr>
        <p:spPr>
          <a:xfrm>
            <a:off x="3151813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1</a:t>
            </a:r>
          </a:p>
        </p:txBody>
      </p:sp>
      <p:sp>
        <p:nvSpPr>
          <p:cNvPr id="27" name="Elipse 26">
            <a:hlinkClick r:id="rId2" action="ppaction://hlinksldjump"/>
            <a:extLst>
              <a:ext uri="{FF2B5EF4-FFF2-40B4-BE49-F238E27FC236}">
                <a16:creationId xmlns:a16="http://schemas.microsoft.com/office/drawing/2014/main" xmlns="" id="{048B9180-9839-47E1-864D-4A47EFB69C26}"/>
              </a:ext>
            </a:extLst>
          </p:cNvPr>
          <p:cNvSpPr/>
          <p:nvPr/>
        </p:nvSpPr>
        <p:spPr>
          <a:xfrm>
            <a:off x="4134678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2</a:t>
            </a:r>
          </a:p>
        </p:txBody>
      </p:sp>
      <p:sp>
        <p:nvSpPr>
          <p:cNvPr id="28" name="Elipse 27">
            <a:hlinkClick r:id="rId3" action="ppaction://hlinksldjump"/>
            <a:extLst>
              <a:ext uri="{FF2B5EF4-FFF2-40B4-BE49-F238E27FC236}">
                <a16:creationId xmlns:a16="http://schemas.microsoft.com/office/drawing/2014/main" xmlns="" id="{D8208250-1F0E-47E8-9B16-609D72C6DA31}"/>
              </a:ext>
            </a:extLst>
          </p:cNvPr>
          <p:cNvSpPr/>
          <p:nvPr/>
        </p:nvSpPr>
        <p:spPr>
          <a:xfrm>
            <a:off x="5117543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F1D49366-6B0A-4A36-955D-23BDC5E65BB5}"/>
              </a:ext>
            </a:extLst>
          </p:cNvPr>
          <p:cNvSpPr txBox="1"/>
          <p:nvPr/>
        </p:nvSpPr>
        <p:spPr>
          <a:xfrm>
            <a:off x="893887" y="1872933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¡MUY BIEN!</a:t>
            </a:r>
          </a:p>
        </p:txBody>
      </p:sp>
      <p:pic>
        <p:nvPicPr>
          <p:cNvPr id="18" name="Picture 2" descr="Resultado de imagen de emoji feliz">
            <a:extLst>
              <a:ext uri="{FF2B5EF4-FFF2-40B4-BE49-F238E27FC236}">
                <a16:creationId xmlns:a16="http://schemas.microsoft.com/office/drawing/2014/main" xmlns="" id="{46CBD27E-952C-4790-B6D5-4A362AFB9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54" y="2211093"/>
            <a:ext cx="532352" cy="5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Mi mamá me mima - Publicaciones | Facebook">
            <a:extLst>
              <a:ext uri="{FF2B5EF4-FFF2-40B4-BE49-F238E27FC236}">
                <a16:creationId xmlns:a16="http://schemas.microsoft.com/office/drawing/2014/main" xmlns="" id="{27159584-07DB-4C8E-AB46-2D1F7DB0F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4" b="1"/>
          <a:stretch/>
        </p:blipFill>
        <p:spPr bwMode="auto">
          <a:xfrm>
            <a:off x="3548642" y="2990597"/>
            <a:ext cx="2189719" cy="121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 descr="C:\Users\Cacoscout\Dropbox\Eduardo De Geyter D-12\Insignia Eduardo De Geyter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516" y="873703"/>
            <a:ext cx="627748" cy="83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356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xmlns="" id="{27190658-ACDC-4E03-A221-37D3B2761182}"/>
              </a:ext>
            </a:extLst>
          </p:cNvPr>
          <p:cNvSpPr/>
          <p:nvPr/>
        </p:nvSpPr>
        <p:spPr>
          <a:xfrm>
            <a:off x="716864" y="515779"/>
            <a:ext cx="7533249" cy="565532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87F55721-5D5A-4140-B48B-A26BB83C57AB}"/>
              </a:ext>
            </a:extLst>
          </p:cNvPr>
          <p:cNvSpPr/>
          <p:nvPr/>
        </p:nvSpPr>
        <p:spPr>
          <a:xfrm>
            <a:off x="2113339" y="1922244"/>
            <a:ext cx="4740297" cy="123385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4854877">
                  <a:custGeom>
                    <a:avLst/>
                    <a:gdLst>
                      <a:gd name="connsiteX0" fmla="*/ 0 w 4000739"/>
                      <a:gd name="connsiteY0" fmla="*/ 332413 h 1994436"/>
                      <a:gd name="connsiteX1" fmla="*/ 332413 w 4000739"/>
                      <a:gd name="connsiteY1" fmla="*/ 0 h 1994436"/>
                      <a:gd name="connsiteX2" fmla="*/ 888399 w 4000739"/>
                      <a:gd name="connsiteY2" fmla="*/ 0 h 1994436"/>
                      <a:gd name="connsiteX3" fmla="*/ 1444384 w 4000739"/>
                      <a:gd name="connsiteY3" fmla="*/ 0 h 1994436"/>
                      <a:gd name="connsiteX4" fmla="*/ 1900292 w 4000739"/>
                      <a:gd name="connsiteY4" fmla="*/ 0 h 1994436"/>
                      <a:gd name="connsiteX5" fmla="*/ 2456278 w 4000739"/>
                      <a:gd name="connsiteY5" fmla="*/ 0 h 1994436"/>
                      <a:gd name="connsiteX6" fmla="*/ 3045622 w 4000739"/>
                      <a:gd name="connsiteY6" fmla="*/ 0 h 1994436"/>
                      <a:gd name="connsiteX7" fmla="*/ 3668326 w 4000739"/>
                      <a:gd name="connsiteY7" fmla="*/ 0 h 1994436"/>
                      <a:gd name="connsiteX8" fmla="*/ 4000739 w 4000739"/>
                      <a:gd name="connsiteY8" fmla="*/ 332413 h 1994436"/>
                      <a:gd name="connsiteX9" fmla="*/ 4000739 w 4000739"/>
                      <a:gd name="connsiteY9" fmla="*/ 735728 h 1994436"/>
                      <a:gd name="connsiteX10" fmla="*/ 4000739 w 4000739"/>
                      <a:gd name="connsiteY10" fmla="*/ 1152339 h 1994436"/>
                      <a:gd name="connsiteX11" fmla="*/ 4000739 w 4000739"/>
                      <a:gd name="connsiteY11" fmla="*/ 1662023 h 1994436"/>
                      <a:gd name="connsiteX12" fmla="*/ 3668326 w 4000739"/>
                      <a:gd name="connsiteY12" fmla="*/ 1994436 h 1994436"/>
                      <a:gd name="connsiteX13" fmla="*/ 3145700 w 4000739"/>
                      <a:gd name="connsiteY13" fmla="*/ 1994436 h 1994436"/>
                      <a:gd name="connsiteX14" fmla="*/ 2623073 w 4000739"/>
                      <a:gd name="connsiteY14" fmla="*/ 1994436 h 1994436"/>
                      <a:gd name="connsiteX15" fmla="*/ 2100447 w 4000739"/>
                      <a:gd name="connsiteY15" fmla="*/ 1994436 h 1994436"/>
                      <a:gd name="connsiteX16" fmla="*/ 1611180 w 4000739"/>
                      <a:gd name="connsiteY16" fmla="*/ 1994436 h 1994436"/>
                      <a:gd name="connsiteX17" fmla="*/ 1088553 w 4000739"/>
                      <a:gd name="connsiteY17" fmla="*/ 1994436 h 1994436"/>
                      <a:gd name="connsiteX18" fmla="*/ 332413 w 4000739"/>
                      <a:gd name="connsiteY18" fmla="*/ 1994436 h 1994436"/>
                      <a:gd name="connsiteX19" fmla="*/ 0 w 4000739"/>
                      <a:gd name="connsiteY19" fmla="*/ 1662023 h 1994436"/>
                      <a:gd name="connsiteX20" fmla="*/ 0 w 4000739"/>
                      <a:gd name="connsiteY20" fmla="*/ 1205524 h 1994436"/>
                      <a:gd name="connsiteX21" fmla="*/ 0 w 4000739"/>
                      <a:gd name="connsiteY21" fmla="*/ 802209 h 1994436"/>
                      <a:gd name="connsiteX22" fmla="*/ 0 w 4000739"/>
                      <a:gd name="connsiteY22" fmla="*/ 332413 h 199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000739" h="1994436" extrusionOk="0">
                        <a:moveTo>
                          <a:pt x="0" y="332413"/>
                        </a:moveTo>
                        <a:cubicBezTo>
                          <a:pt x="-30535" y="126145"/>
                          <a:pt x="134327" y="-18101"/>
                          <a:pt x="332413" y="0"/>
                        </a:cubicBezTo>
                        <a:cubicBezTo>
                          <a:pt x="511241" y="-18544"/>
                          <a:pt x="644280" y="31391"/>
                          <a:pt x="888399" y="0"/>
                        </a:cubicBezTo>
                        <a:cubicBezTo>
                          <a:pt x="1132518" y="-31391"/>
                          <a:pt x="1193899" y="51473"/>
                          <a:pt x="1444384" y="0"/>
                        </a:cubicBezTo>
                        <a:cubicBezTo>
                          <a:pt x="1694869" y="-51473"/>
                          <a:pt x="1699218" y="28378"/>
                          <a:pt x="1900292" y="0"/>
                        </a:cubicBezTo>
                        <a:cubicBezTo>
                          <a:pt x="2101366" y="-28378"/>
                          <a:pt x="2209191" y="136"/>
                          <a:pt x="2456278" y="0"/>
                        </a:cubicBezTo>
                        <a:cubicBezTo>
                          <a:pt x="2703365" y="-136"/>
                          <a:pt x="2802326" y="40970"/>
                          <a:pt x="3045622" y="0"/>
                        </a:cubicBezTo>
                        <a:cubicBezTo>
                          <a:pt x="3288918" y="-40970"/>
                          <a:pt x="3465992" y="7055"/>
                          <a:pt x="3668326" y="0"/>
                        </a:cubicBezTo>
                        <a:cubicBezTo>
                          <a:pt x="3836925" y="49295"/>
                          <a:pt x="3995470" y="158191"/>
                          <a:pt x="4000739" y="332413"/>
                        </a:cubicBezTo>
                        <a:cubicBezTo>
                          <a:pt x="4016487" y="487334"/>
                          <a:pt x="3986579" y="591520"/>
                          <a:pt x="4000739" y="735728"/>
                        </a:cubicBezTo>
                        <a:cubicBezTo>
                          <a:pt x="4014899" y="879936"/>
                          <a:pt x="3976943" y="984569"/>
                          <a:pt x="4000739" y="1152339"/>
                        </a:cubicBezTo>
                        <a:cubicBezTo>
                          <a:pt x="4024535" y="1320109"/>
                          <a:pt x="3987892" y="1421172"/>
                          <a:pt x="4000739" y="1662023"/>
                        </a:cubicBezTo>
                        <a:cubicBezTo>
                          <a:pt x="4015500" y="1824876"/>
                          <a:pt x="3828945" y="2013041"/>
                          <a:pt x="3668326" y="1994436"/>
                        </a:cubicBezTo>
                        <a:cubicBezTo>
                          <a:pt x="3419454" y="2050094"/>
                          <a:pt x="3355052" y="1933704"/>
                          <a:pt x="3145700" y="1994436"/>
                        </a:cubicBezTo>
                        <a:cubicBezTo>
                          <a:pt x="2936348" y="2055168"/>
                          <a:pt x="2854931" y="1963294"/>
                          <a:pt x="2623073" y="1994436"/>
                        </a:cubicBezTo>
                        <a:cubicBezTo>
                          <a:pt x="2391215" y="2025578"/>
                          <a:pt x="2291990" y="1958768"/>
                          <a:pt x="2100447" y="1994436"/>
                        </a:cubicBezTo>
                        <a:cubicBezTo>
                          <a:pt x="1908904" y="2030104"/>
                          <a:pt x="1735028" y="1988645"/>
                          <a:pt x="1611180" y="1994436"/>
                        </a:cubicBezTo>
                        <a:cubicBezTo>
                          <a:pt x="1487332" y="2000227"/>
                          <a:pt x="1200857" y="1985951"/>
                          <a:pt x="1088553" y="1994436"/>
                        </a:cubicBezTo>
                        <a:cubicBezTo>
                          <a:pt x="976249" y="2002921"/>
                          <a:pt x="623979" y="1957056"/>
                          <a:pt x="332413" y="1994436"/>
                        </a:cubicBezTo>
                        <a:cubicBezTo>
                          <a:pt x="180447" y="1989778"/>
                          <a:pt x="635" y="1821661"/>
                          <a:pt x="0" y="1662023"/>
                        </a:cubicBezTo>
                        <a:cubicBezTo>
                          <a:pt x="-13432" y="1448171"/>
                          <a:pt x="36911" y="1305603"/>
                          <a:pt x="0" y="1205524"/>
                        </a:cubicBezTo>
                        <a:cubicBezTo>
                          <a:pt x="-36911" y="1105445"/>
                          <a:pt x="24521" y="941883"/>
                          <a:pt x="0" y="802209"/>
                        </a:cubicBezTo>
                        <a:cubicBezTo>
                          <a:pt x="-24521" y="662536"/>
                          <a:pt x="28958" y="498572"/>
                          <a:pt x="0" y="3324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600" dirty="0"/>
              <a:t>MAMÁ</a:t>
            </a:r>
            <a:endParaRPr lang="es-CL" dirty="0"/>
          </a:p>
        </p:txBody>
      </p:sp>
      <p:sp>
        <p:nvSpPr>
          <p:cNvPr id="2" name="AutoShape 2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AutoShape 6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240C47C-FDFA-4BAC-BC76-3ECE96E745F0}"/>
              </a:ext>
            </a:extLst>
          </p:cNvPr>
          <p:cNvSpPr txBox="1"/>
          <p:nvPr/>
        </p:nvSpPr>
        <p:spPr>
          <a:xfrm>
            <a:off x="2834449" y="651693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/>
              <a:t>Programa de Integración Escolar 2020 – Flga. Paula Correa F.</a:t>
            </a:r>
            <a:endParaRPr lang="es-CL" sz="1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94EAC17-3E0B-480B-9415-55085F505777}"/>
              </a:ext>
            </a:extLst>
          </p:cNvPr>
          <p:cNvSpPr txBox="1"/>
          <p:nvPr/>
        </p:nvSpPr>
        <p:spPr>
          <a:xfrm>
            <a:off x="4595508" y="3236313"/>
            <a:ext cx="2375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/>
              <a:t>Haz </a:t>
            </a:r>
            <a:r>
              <a:rPr lang="es-CL" sz="1200" i="1" dirty="0" err="1"/>
              <a:t>click</a:t>
            </a:r>
            <a:r>
              <a:rPr lang="es-CL" sz="1200" i="1" dirty="0"/>
              <a:t> sobre la imagen correcta. 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50774B5F-867F-4B10-94F6-54474C3094E7}"/>
              </a:ext>
            </a:extLst>
          </p:cNvPr>
          <p:cNvSpPr/>
          <p:nvPr/>
        </p:nvSpPr>
        <p:spPr>
          <a:xfrm>
            <a:off x="6463937" y="2249729"/>
            <a:ext cx="1412266" cy="578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2800" b="1" dirty="0"/>
              <a:t>MA-MÁ</a:t>
            </a:r>
            <a:endParaRPr lang="es-CL" sz="28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6CC4691D-944C-4C2C-9857-A07E823B3DF6}"/>
              </a:ext>
            </a:extLst>
          </p:cNvPr>
          <p:cNvSpPr txBox="1"/>
          <p:nvPr/>
        </p:nvSpPr>
        <p:spPr>
          <a:xfrm>
            <a:off x="3388726" y="1134416"/>
            <a:ext cx="3441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Leer las siguiente </a:t>
            </a:r>
            <a:r>
              <a:rPr lang="es-CL" sz="2400" b="1" dirty="0"/>
              <a:t>palabra</a:t>
            </a:r>
            <a:r>
              <a:rPr lang="es-CL" sz="2400" dirty="0"/>
              <a:t> </a:t>
            </a:r>
          </a:p>
        </p:txBody>
      </p:sp>
      <p:pic>
        <p:nvPicPr>
          <p:cNvPr id="16386" name="Picture 2" descr="Mamá y dauther caminando dibujos animados - Descargar PNG/SVG ...">
            <a:hlinkClick r:id="rId2" action="ppaction://hlinksldjump"/>
            <a:extLst>
              <a:ext uri="{FF2B5EF4-FFF2-40B4-BE49-F238E27FC236}">
                <a16:creationId xmlns:a16="http://schemas.microsoft.com/office/drawing/2014/main" xmlns="" id="{7B786C91-AAE1-4E3D-BCAA-AA0E514CF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870" y="4048782"/>
            <a:ext cx="1585712" cy="158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Millones de Imágenes PNG, Fondos y Vectores Para Descarga Gratuita ...">
            <a:hlinkClick r:id="rId4" action="ppaction://hlinksldjump"/>
            <a:extLst>
              <a:ext uri="{FF2B5EF4-FFF2-40B4-BE49-F238E27FC236}">
                <a16:creationId xmlns:a16="http://schemas.microsoft.com/office/drawing/2014/main" xmlns="" id="{53B71A4C-85EB-4436-92EF-88BB8F66C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48" y="4099296"/>
            <a:ext cx="629616" cy="148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 descr="C:\Users\Cacoscout\Dropbox\Eduardo De Geyter D-12\Insignia Eduardo De Geyter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525" y="862752"/>
            <a:ext cx="627748" cy="83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357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xmlns="" id="{27190658-ACDC-4E03-A221-37D3B2761182}"/>
              </a:ext>
            </a:extLst>
          </p:cNvPr>
          <p:cNvSpPr/>
          <p:nvPr/>
        </p:nvSpPr>
        <p:spPr>
          <a:xfrm>
            <a:off x="716864" y="515779"/>
            <a:ext cx="7533249" cy="565532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87F55721-5D5A-4140-B48B-A26BB83C57AB}"/>
              </a:ext>
            </a:extLst>
          </p:cNvPr>
          <p:cNvSpPr/>
          <p:nvPr/>
        </p:nvSpPr>
        <p:spPr>
          <a:xfrm>
            <a:off x="2113339" y="1922244"/>
            <a:ext cx="4740297" cy="123385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4854877">
                  <a:custGeom>
                    <a:avLst/>
                    <a:gdLst>
                      <a:gd name="connsiteX0" fmla="*/ 0 w 4000739"/>
                      <a:gd name="connsiteY0" fmla="*/ 332413 h 1994436"/>
                      <a:gd name="connsiteX1" fmla="*/ 332413 w 4000739"/>
                      <a:gd name="connsiteY1" fmla="*/ 0 h 1994436"/>
                      <a:gd name="connsiteX2" fmla="*/ 888399 w 4000739"/>
                      <a:gd name="connsiteY2" fmla="*/ 0 h 1994436"/>
                      <a:gd name="connsiteX3" fmla="*/ 1444384 w 4000739"/>
                      <a:gd name="connsiteY3" fmla="*/ 0 h 1994436"/>
                      <a:gd name="connsiteX4" fmla="*/ 1900292 w 4000739"/>
                      <a:gd name="connsiteY4" fmla="*/ 0 h 1994436"/>
                      <a:gd name="connsiteX5" fmla="*/ 2456278 w 4000739"/>
                      <a:gd name="connsiteY5" fmla="*/ 0 h 1994436"/>
                      <a:gd name="connsiteX6" fmla="*/ 3045622 w 4000739"/>
                      <a:gd name="connsiteY6" fmla="*/ 0 h 1994436"/>
                      <a:gd name="connsiteX7" fmla="*/ 3668326 w 4000739"/>
                      <a:gd name="connsiteY7" fmla="*/ 0 h 1994436"/>
                      <a:gd name="connsiteX8" fmla="*/ 4000739 w 4000739"/>
                      <a:gd name="connsiteY8" fmla="*/ 332413 h 1994436"/>
                      <a:gd name="connsiteX9" fmla="*/ 4000739 w 4000739"/>
                      <a:gd name="connsiteY9" fmla="*/ 735728 h 1994436"/>
                      <a:gd name="connsiteX10" fmla="*/ 4000739 w 4000739"/>
                      <a:gd name="connsiteY10" fmla="*/ 1152339 h 1994436"/>
                      <a:gd name="connsiteX11" fmla="*/ 4000739 w 4000739"/>
                      <a:gd name="connsiteY11" fmla="*/ 1662023 h 1994436"/>
                      <a:gd name="connsiteX12" fmla="*/ 3668326 w 4000739"/>
                      <a:gd name="connsiteY12" fmla="*/ 1994436 h 1994436"/>
                      <a:gd name="connsiteX13" fmla="*/ 3145700 w 4000739"/>
                      <a:gd name="connsiteY13" fmla="*/ 1994436 h 1994436"/>
                      <a:gd name="connsiteX14" fmla="*/ 2623073 w 4000739"/>
                      <a:gd name="connsiteY14" fmla="*/ 1994436 h 1994436"/>
                      <a:gd name="connsiteX15" fmla="*/ 2100447 w 4000739"/>
                      <a:gd name="connsiteY15" fmla="*/ 1994436 h 1994436"/>
                      <a:gd name="connsiteX16" fmla="*/ 1611180 w 4000739"/>
                      <a:gd name="connsiteY16" fmla="*/ 1994436 h 1994436"/>
                      <a:gd name="connsiteX17" fmla="*/ 1088553 w 4000739"/>
                      <a:gd name="connsiteY17" fmla="*/ 1994436 h 1994436"/>
                      <a:gd name="connsiteX18" fmla="*/ 332413 w 4000739"/>
                      <a:gd name="connsiteY18" fmla="*/ 1994436 h 1994436"/>
                      <a:gd name="connsiteX19" fmla="*/ 0 w 4000739"/>
                      <a:gd name="connsiteY19" fmla="*/ 1662023 h 1994436"/>
                      <a:gd name="connsiteX20" fmla="*/ 0 w 4000739"/>
                      <a:gd name="connsiteY20" fmla="*/ 1205524 h 1994436"/>
                      <a:gd name="connsiteX21" fmla="*/ 0 w 4000739"/>
                      <a:gd name="connsiteY21" fmla="*/ 802209 h 1994436"/>
                      <a:gd name="connsiteX22" fmla="*/ 0 w 4000739"/>
                      <a:gd name="connsiteY22" fmla="*/ 332413 h 199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000739" h="1994436" extrusionOk="0">
                        <a:moveTo>
                          <a:pt x="0" y="332413"/>
                        </a:moveTo>
                        <a:cubicBezTo>
                          <a:pt x="-30535" y="126145"/>
                          <a:pt x="134327" y="-18101"/>
                          <a:pt x="332413" y="0"/>
                        </a:cubicBezTo>
                        <a:cubicBezTo>
                          <a:pt x="511241" y="-18544"/>
                          <a:pt x="644280" y="31391"/>
                          <a:pt x="888399" y="0"/>
                        </a:cubicBezTo>
                        <a:cubicBezTo>
                          <a:pt x="1132518" y="-31391"/>
                          <a:pt x="1193899" y="51473"/>
                          <a:pt x="1444384" y="0"/>
                        </a:cubicBezTo>
                        <a:cubicBezTo>
                          <a:pt x="1694869" y="-51473"/>
                          <a:pt x="1699218" y="28378"/>
                          <a:pt x="1900292" y="0"/>
                        </a:cubicBezTo>
                        <a:cubicBezTo>
                          <a:pt x="2101366" y="-28378"/>
                          <a:pt x="2209191" y="136"/>
                          <a:pt x="2456278" y="0"/>
                        </a:cubicBezTo>
                        <a:cubicBezTo>
                          <a:pt x="2703365" y="-136"/>
                          <a:pt x="2802326" y="40970"/>
                          <a:pt x="3045622" y="0"/>
                        </a:cubicBezTo>
                        <a:cubicBezTo>
                          <a:pt x="3288918" y="-40970"/>
                          <a:pt x="3465992" y="7055"/>
                          <a:pt x="3668326" y="0"/>
                        </a:cubicBezTo>
                        <a:cubicBezTo>
                          <a:pt x="3836925" y="49295"/>
                          <a:pt x="3995470" y="158191"/>
                          <a:pt x="4000739" y="332413"/>
                        </a:cubicBezTo>
                        <a:cubicBezTo>
                          <a:pt x="4016487" y="487334"/>
                          <a:pt x="3986579" y="591520"/>
                          <a:pt x="4000739" y="735728"/>
                        </a:cubicBezTo>
                        <a:cubicBezTo>
                          <a:pt x="4014899" y="879936"/>
                          <a:pt x="3976943" y="984569"/>
                          <a:pt x="4000739" y="1152339"/>
                        </a:cubicBezTo>
                        <a:cubicBezTo>
                          <a:pt x="4024535" y="1320109"/>
                          <a:pt x="3987892" y="1421172"/>
                          <a:pt x="4000739" y="1662023"/>
                        </a:cubicBezTo>
                        <a:cubicBezTo>
                          <a:pt x="4015500" y="1824876"/>
                          <a:pt x="3828945" y="2013041"/>
                          <a:pt x="3668326" y="1994436"/>
                        </a:cubicBezTo>
                        <a:cubicBezTo>
                          <a:pt x="3419454" y="2050094"/>
                          <a:pt x="3355052" y="1933704"/>
                          <a:pt x="3145700" y="1994436"/>
                        </a:cubicBezTo>
                        <a:cubicBezTo>
                          <a:pt x="2936348" y="2055168"/>
                          <a:pt x="2854931" y="1963294"/>
                          <a:pt x="2623073" y="1994436"/>
                        </a:cubicBezTo>
                        <a:cubicBezTo>
                          <a:pt x="2391215" y="2025578"/>
                          <a:pt x="2291990" y="1958768"/>
                          <a:pt x="2100447" y="1994436"/>
                        </a:cubicBezTo>
                        <a:cubicBezTo>
                          <a:pt x="1908904" y="2030104"/>
                          <a:pt x="1735028" y="1988645"/>
                          <a:pt x="1611180" y="1994436"/>
                        </a:cubicBezTo>
                        <a:cubicBezTo>
                          <a:pt x="1487332" y="2000227"/>
                          <a:pt x="1200857" y="1985951"/>
                          <a:pt x="1088553" y="1994436"/>
                        </a:cubicBezTo>
                        <a:cubicBezTo>
                          <a:pt x="976249" y="2002921"/>
                          <a:pt x="623979" y="1957056"/>
                          <a:pt x="332413" y="1994436"/>
                        </a:cubicBezTo>
                        <a:cubicBezTo>
                          <a:pt x="180447" y="1989778"/>
                          <a:pt x="635" y="1821661"/>
                          <a:pt x="0" y="1662023"/>
                        </a:cubicBezTo>
                        <a:cubicBezTo>
                          <a:pt x="-13432" y="1448171"/>
                          <a:pt x="36911" y="1305603"/>
                          <a:pt x="0" y="1205524"/>
                        </a:cubicBezTo>
                        <a:cubicBezTo>
                          <a:pt x="-36911" y="1105445"/>
                          <a:pt x="24521" y="941883"/>
                          <a:pt x="0" y="802209"/>
                        </a:cubicBezTo>
                        <a:cubicBezTo>
                          <a:pt x="-24521" y="662536"/>
                          <a:pt x="28958" y="498572"/>
                          <a:pt x="0" y="3324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600" dirty="0" err="1"/>
              <a:t>MiMÍ</a:t>
            </a:r>
            <a:endParaRPr lang="es-CL" dirty="0"/>
          </a:p>
        </p:txBody>
      </p:sp>
      <p:sp>
        <p:nvSpPr>
          <p:cNvPr id="2" name="AutoShape 2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AutoShape 6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240C47C-FDFA-4BAC-BC76-3ECE96E745F0}"/>
              </a:ext>
            </a:extLst>
          </p:cNvPr>
          <p:cNvSpPr txBox="1"/>
          <p:nvPr/>
        </p:nvSpPr>
        <p:spPr>
          <a:xfrm>
            <a:off x="2834449" y="651693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/>
              <a:t>Programa de Integración Escolar 2020 – Flga. Paula Correa F.</a:t>
            </a:r>
            <a:endParaRPr lang="es-CL" sz="1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94EAC17-3E0B-480B-9415-55085F505777}"/>
              </a:ext>
            </a:extLst>
          </p:cNvPr>
          <p:cNvSpPr txBox="1"/>
          <p:nvPr/>
        </p:nvSpPr>
        <p:spPr>
          <a:xfrm>
            <a:off x="4595508" y="3236313"/>
            <a:ext cx="2375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/>
              <a:t>Haz </a:t>
            </a:r>
            <a:r>
              <a:rPr lang="es-CL" sz="1200" i="1" dirty="0" err="1"/>
              <a:t>click</a:t>
            </a:r>
            <a:r>
              <a:rPr lang="es-CL" sz="1200" i="1" dirty="0"/>
              <a:t> sobre la imagen correcta. 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50774B5F-867F-4B10-94F6-54474C3094E7}"/>
              </a:ext>
            </a:extLst>
          </p:cNvPr>
          <p:cNvSpPr/>
          <p:nvPr/>
        </p:nvSpPr>
        <p:spPr>
          <a:xfrm>
            <a:off x="6463937" y="2249729"/>
            <a:ext cx="1161574" cy="578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2800" b="1" dirty="0"/>
              <a:t>Mi-MÍ</a:t>
            </a:r>
            <a:endParaRPr lang="es-CL" sz="28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6CC4691D-944C-4C2C-9857-A07E823B3DF6}"/>
              </a:ext>
            </a:extLst>
          </p:cNvPr>
          <p:cNvSpPr txBox="1"/>
          <p:nvPr/>
        </p:nvSpPr>
        <p:spPr>
          <a:xfrm>
            <a:off x="3388726" y="1134416"/>
            <a:ext cx="3441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Leer las siguiente </a:t>
            </a:r>
            <a:r>
              <a:rPr lang="es-CL" sz="2400" b="1" dirty="0"/>
              <a:t>palabra</a:t>
            </a:r>
            <a:r>
              <a:rPr lang="es-CL" sz="2400" dirty="0"/>
              <a:t> </a:t>
            </a:r>
          </a:p>
        </p:txBody>
      </p:sp>
      <p:pic>
        <p:nvPicPr>
          <p:cNvPr id="20482" name="Picture 2" descr="El Rincon de mis Imagenes: Niña con coletas | Dibujos para niños ...">
            <a:hlinkClick r:id="rId2" action="ppaction://hlinksldjump"/>
            <a:extLst>
              <a:ext uri="{FF2B5EF4-FFF2-40B4-BE49-F238E27FC236}">
                <a16:creationId xmlns:a16="http://schemas.microsoft.com/office/drawing/2014/main" xmlns="" id="{C2A599D2-BFB8-4439-8D7A-8BEA2B16F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373" y="4062844"/>
            <a:ext cx="1162518" cy="166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Lindo niño sonriente feliz aislado en blanco | Vector Gratis">
            <a:hlinkClick r:id="rId4" action="ppaction://hlinksldjump"/>
            <a:extLst>
              <a:ext uri="{FF2B5EF4-FFF2-40B4-BE49-F238E27FC236}">
                <a16:creationId xmlns:a16="http://schemas.microsoft.com/office/drawing/2014/main" xmlns="" id="{AB64BCCF-6A65-44D9-99CA-1920976A9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341" y="4062844"/>
            <a:ext cx="800769" cy="166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 descr="C:\Users\Cacoscout\Dropbox\Eduardo De Geyter D-12\Insignia Eduardo De Geyter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905" y="862752"/>
            <a:ext cx="627748" cy="83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6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xmlns="" id="{27190658-ACDC-4E03-A221-37D3B2761182}"/>
              </a:ext>
            </a:extLst>
          </p:cNvPr>
          <p:cNvSpPr/>
          <p:nvPr/>
        </p:nvSpPr>
        <p:spPr>
          <a:xfrm>
            <a:off x="716864" y="515779"/>
            <a:ext cx="7533249" cy="565532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87F55721-5D5A-4140-B48B-A26BB83C57AB}"/>
              </a:ext>
            </a:extLst>
          </p:cNvPr>
          <p:cNvSpPr/>
          <p:nvPr/>
        </p:nvSpPr>
        <p:spPr>
          <a:xfrm>
            <a:off x="2113339" y="1922244"/>
            <a:ext cx="4740297" cy="123385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4854877">
                  <a:custGeom>
                    <a:avLst/>
                    <a:gdLst>
                      <a:gd name="connsiteX0" fmla="*/ 0 w 4000739"/>
                      <a:gd name="connsiteY0" fmla="*/ 332413 h 1994436"/>
                      <a:gd name="connsiteX1" fmla="*/ 332413 w 4000739"/>
                      <a:gd name="connsiteY1" fmla="*/ 0 h 1994436"/>
                      <a:gd name="connsiteX2" fmla="*/ 888399 w 4000739"/>
                      <a:gd name="connsiteY2" fmla="*/ 0 h 1994436"/>
                      <a:gd name="connsiteX3" fmla="*/ 1444384 w 4000739"/>
                      <a:gd name="connsiteY3" fmla="*/ 0 h 1994436"/>
                      <a:gd name="connsiteX4" fmla="*/ 1900292 w 4000739"/>
                      <a:gd name="connsiteY4" fmla="*/ 0 h 1994436"/>
                      <a:gd name="connsiteX5" fmla="*/ 2456278 w 4000739"/>
                      <a:gd name="connsiteY5" fmla="*/ 0 h 1994436"/>
                      <a:gd name="connsiteX6" fmla="*/ 3045622 w 4000739"/>
                      <a:gd name="connsiteY6" fmla="*/ 0 h 1994436"/>
                      <a:gd name="connsiteX7" fmla="*/ 3668326 w 4000739"/>
                      <a:gd name="connsiteY7" fmla="*/ 0 h 1994436"/>
                      <a:gd name="connsiteX8" fmla="*/ 4000739 w 4000739"/>
                      <a:gd name="connsiteY8" fmla="*/ 332413 h 1994436"/>
                      <a:gd name="connsiteX9" fmla="*/ 4000739 w 4000739"/>
                      <a:gd name="connsiteY9" fmla="*/ 735728 h 1994436"/>
                      <a:gd name="connsiteX10" fmla="*/ 4000739 w 4000739"/>
                      <a:gd name="connsiteY10" fmla="*/ 1152339 h 1994436"/>
                      <a:gd name="connsiteX11" fmla="*/ 4000739 w 4000739"/>
                      <a:gd name="connsiteY11" fmla="*/ 1662023 h 1994436"/>
                      <a:gd name="connsiteX12" fmla="*/ 3668326 w 4000739"/>
                      <a:gd name="connsiteY12" fmla="*/ 1994436 h 1994436"/>
                      <a:gd name="connsiteX13" fmla="*/ 3145700 w 4000739"/>
                      <a:gd name="connsiteY13" fmla="*/ 1994436 h 1994436"/>
                      <a:gd name="connsiteX14" fmla="*/ 2623073 w 4000739"/>
                      <a:gd name="connsiteY14" fmla="*/ 1994436 h 1994436"/>
                      <a:gd name="connsiteX15" fmla="*/ 2100447 w 4000739"/>
                      <a:gd name="connsiteY15" fmla="*/ 1994436 h 1994436"/>
                      <a:gd name="connsiteX16" fmla="*/ 1611180 w 4000739"/>
                      <a:gd name="connsiteY16" fmla="*/ 1994436 h 1994436"/>
                      <a:gd name="connsiteX17" fmla="*/ 1088553 w 4000739"/>
                      <a:gd name="connsiteY17" fmla="*/ 1994436 h 1994436"/>
                      <a:gd name="connsiteX18" fmla="*/ 332413 w 4000739"/>
                      <a:gd name="connsiteY18" fmla="*/ 1994436 h 1994436"/>
                      <a:gd name="connsiteX19" fmla="*/ 0 w 4000739"/>
                      <a:gd name="connsiteY19" fmla="*/ 1662023 h 1994436"/>
                      <a:gd name="connsiteX20" fmla="*/ 0 w 4000739"/>
                      <a:gd name="connsiteY20" fmla="*/ 1205524 h 1994436"/>
                      <a:gd name="connsiteX21" fmla="*/ 0 w 4000739"/>
                      <a:gd name="connsiteY21" fmla="*/ 802209 h 1994436"/>
                      <a:gd name="connsiteX22" fmla="*/ 0 w 4000739"/>
                      <a:gd name="connsiteY22" fmla="*/ 332413 h 199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000739" h="1994436" extrusionOk="0">
                        <a:moveTo>
                          <a:pt x="0" y="332413"/>
                        </a:moveTo>
                        <a:cubicBezTo>
                          <a:pt x="-30535" y="126145"/>
                          <a:pt x="134327" y="-18101"/>
                          <a:pt x="332413" y="0"/>
                        </a:cubicBezTo>
                        <a:cubicBezTo>
                          <a:pt x="511241" y="-18544"/>
                          <a:pt x="644280" y="31391"/>
                          <a:pt x="888399" y="0"/>
                        </a:cubicBezTo>
                        <a:cubicBezTo>
                          <a:pt x="1132518" y="-31391"/>
                          <a:pt x="1193899" y="51473"/>
                          <a:pt x="1444384" y="0"/>
                        </a:cubicBezTo>
                        <a:cubicBezTo>
                          <a:pt x="1694869" y="-51473"/>
                          <a:pt x="1699218" y="28378"/>
                          <a:pt x="1900292" y="0"/>
                        </a:cubicBezTo>
                        <a:cubicBezTo>
                          <a:pt x="2101366" y="-28378"/>
                          <a:pt x="2209191" y="136"/>
                          <a:pt x="2456278" y="0"/>
                        </a:cubicBezTo>
                        <a:cubicBezTo>
                          <a:pt x="2703365" y="-136"/>
                          <a:pt x="2802326" y="40970"/>
                          <a:pt x="3045622" y="0"/>
                        </a:cubicBezTo>
                        <a:cubicBezTo>
                          <a:pt x="3288918" y="-40970"/>
                          <a:pt x="3465992" y="7055"/>
                          <a:pt x="3668326" y="0"/>
                        </a:cubicBezTo>
                        <a:cubicBezTo>
                          <a:pt x="3836925" y="49295"/>
                          <a:pt x="3995470" y="158191"/>
                          <a:pt x="4000739" y="332413"/>
                        </a:cubicBezTo>
                        <a:cubicBezTo>
                          <a:pt x="4016487" y="487334"/>
                          <a:pt x="3986579" y="591520"/>
                          <a:pt x="4000739" y="735728"/>
                        </a:cubicBezTo>
                        <a:cubicBezTo>
                          <a:pt x="4014899" y="879936"/>
                          <a:pt x="3976943" y="984569"/>
                          <a:pt x="4000739" y="1152339"/>
                        </a:cubicBezTo>
                        <a:cubicBezTo>
                          <a:pt x="4024535" y="1320109"/>
                          <a:pt x="3987892" y="1421172"/>
                          <a:pt x="4000739" y="1662023"/>
                        </a:cubicBezTo>
                        <a:cubicBezTo>
                          <a:pt x="4015500" y="1824876"/>
                          <a:pt x="3828945" y="2013041"/>
                          <a:pt x="3668326" y="1994436"/>
                        </a:cubicBezTo>
                        <a:cubicBezTo>
                          <a:pt x="3419454" y="2050094"/>
                          <a:pt x="3355052" y="1933704"/>
                          <a:pt x="3145700" y="1994436"/>
                        </a:cubicBezTo>
                        <a:cubicBezTo>
                          <a:pt x="2936348" y="2055168"/>
                          <a:pt x="2854931" y="1963294"/>
                          <a:pt x="2623073" y="1994436"/>
                        </a:cubicBezTo>
                        <a:cubicBezTo>
                          <a:pt x="2391215" y="2025578"/>
                          <a:pt x="2291990" y="1958768"/>
                          <a:pt x="2100447" y="1994436"/>
                        </a:cubicBezTo>
                        <a:cubicBezTo>
                          <a:pt x="1908904" y="2030104"/>
                          <a:pt x="1735028" y="1988645"/>
                          <a:pt x="1611180" y="1994436"/>
                        </a:cubicBezTo>
                        <a:cubicBezTo>
                          <a:pt x="1487332" y="2000227"/>
                          <a:pt x="1200857" y="1985951"/>
                          <a:pt x="1088553" y="1994436"/>
                        </a:cubicBezTo>
                        <a:cubicBezTo>
                          <a:pt x="976249" y="2002921"/>
                          <a:pt x="623979" y="1957056"/>
                          <a:pt x="332413" y="1994436"/>
                        </a:cubicBezTo>
                        <a:cubicBezTo>
                          <a:pt x="180447" y="1989778"/>
                          <a:pt x="635" y="1821661"/>
                          <a:pt x="0" y="1662023"/>
                        </a:cubicBezTo>
                        <a:cubicBezTo>
                          <a:pt x="-13432" y="1448171"/>
                          <a:pt x="36911" y="1305603"/>
                          <a:pt x="0" y="1205524"/>
                        </a:cubicBezTo>
                        <a:cubicBezTo>
                          <a:pt x="-36911" y="1105445"/>
                          <a:pt x="24521" y="941883"/>
                          <a:pt x="0" y="802209"/>
                        </a:cubicBezTo>
                        <a:cubicBezTo>
                          <a:pt x="-24521" y="662536"/>
                          <a:pt x="28958" y="498572"/>
                          <a:pt x="0" y="3324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600" dirty="0" err="1"/>
              <a:t>MiMO</a:t>
            </a:r>
            <a:endParaRPr lang="es-CL" dirty="0"/>
          </a:p>
        </p:txBody>
      </p:sp>
      <p:sp>
        <p:nvSpPr>
          <p:cNvPr id="2" name="AutoShape 2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AutoShape 6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240C47C-FDFA-4BAC-BC76-3ECE96E745F0}"/>
              </a:ext>
            </a:extLst>
          </p:cNvPr>
          <p:cNvSpPr txBox="1"/>
          <p:nvPr/>
        </p:nvSpPr>
        <p:spPr>
          <a:xfrm>
            <a:off x="2834449" y="651693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/>
              <a:t>Programa de Integración Escolar 2020 – Flga. Paula Correa F.</a:t>
            </a:r>
            <a:endParaRPr lang="es-CL" sz="1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94EAC17-3E0B-480B-9415-55085F505777}"/>
              </a:ext>
            </a:extLst>
          </p:cNvPr>
          <p:cNvSpPr txBox="1"/>
          <p:nvPr/>
        </p:nvSpPr>
        <p:spPr>
          <a:xfrm>
            <a:off x="4595508" y="3236313"/>
            <a:ext cx="2375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/>
              <a:t>Haz </a:t>
            </a:r>
            <a:r>
              <a:rPr lang="es-CL" sz="1200" i="1" dirty="0" err="1"/>
              <a:t>click</a:t>
            </a:r>
            <a:r>
              <a:rPr lang="es-CL" sz="1200" i="1" dirty="0"/>
              <a:t> sobre la imagen correcta. 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50774B5F-867F-4B10-94F6-54474C3094E7}"/>
              </a:ext>
            </a:extLst>
          </p:cNvPr>
          <p:cNvSpPr/>
          <p:nvPr/>
        </p:nvSpPr>
        <p:spPr>
          <a:xfrm>
            <a:off x="6463937" y="2249729"/>
            <a:ext cx="1302375" cy="578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2800" b="1" dirty="0"/>
              <a:t>Mi-MO</a:t>
            </a:r>
            <a:endParaRPr lang="es-CL" sz="28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6CC4691D-944C-4C2C-9857-A07E823B3DF6}"/>
              </a:ext>
            </a:extLst>
          </p:cNvPr>
          <p:cNvSpPr txBox="1"/>
          <p:nvPr/>
        </p:nvSpPr>
        <p:spPr>
          <a:xfrm>
            <a:off x="3388726" y="1134416"/>
            <a:ext cx="3441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Leer las siguiente </a:t>
            </a:r>
            <a:r>
              <a:rPr lang="es-CL" sz="2400" b="1" dirty="0"/>
              <a:t>palabra</a:t>
            </a:r>
            <a:r>
              <a:rPr lang="es-CL" sz="2400" dirty="0"/>
              <a:t> </a:t>
            </a:r>
          </a:p>
        </p:txBody>
      </p:sp>
      <p:pic>
        <p:nvPicPr>
          <p:cNvPr id="21506" name="Picture 2" descr="Mimo png 6 » PNG Image">
            <a:hlinkClick r:id="rId2" action="ppaction://hlinksldjump"/>
            <a:extLst>
              <a:ext uri="{FF2B5EF4-FFF2-40B4-BE49-F238E27FC236}">
                <a16:creationId xmlns:a16="http://schemas.microsoft.com/office/drawing/2014/main" xmlns="" id="{BEC45FC3-12DA-4696-8B7F-8E134AF69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646" y="3921014"/>
            <a:ext cx="1413738" cy="187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PNG MONITO BEBE - Buscar con Google | Animales safari, Animales ...">
            <a:hlinkClick r:id="rId4" action="ppaction://hlinksldjump"/>
            <a:extLst>
              <a:ext uri="{FF2B5EF4-FFF2-40B4-BE49-F238E27FC236}">
                <a16:creationId xmlns:a16="http://schemas.microsoft.com/office/drawing/2014/main" xmlns="" id="{F904F886-1764-402F-B34B-D4C794E30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77" y="3983372"/>
            <a:ext cx="1567210" cy="156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 descr="C:\Users\Cacoscout\Dropbox\Eduardo De Geyter D-12\Insignia Eduardo De Geyter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905" y="862752"/>
            <a:ext cx="627748" cy="83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032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xmlns="" id="{27190658-ACDC-4E03-A221-37D3B2761182}"/>
              </a:ext>
            </a:extLst>
          </p:cNvPr>
          <p:cNvSpPr/>
          <p:nvPr/>
        </p:nvSpPr>
        <p:spPr>
          <a:xfrm>
            <a:off x="716864" y="515779"/>
            <a:ext cx="7533249" cy="565532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87F55721-5D5A-4140-B48B-A26BB83C57AB}"/>
              </a:ext>
            </a:extLst>
          </p:cNvPr>
          <p:cNvSpPr/>
          <p:nvPr/>
        </p:nvSpPr>
        <p:spPr>
          <a:xfrm>
            <a:off x="2113339" y="1922244"/>
            <a:ext cx="4740297" cy="123385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4854877">
                  <a:custGeom>
                    <a:avLst/>
                    <a:gdLst>
                      <a:gd name="connsiteX0" fmla="*/ 0 w 4000739"/>
                      <a:gd name="connsiteY0" fmla="*/ 332413 h 1994436"/>
                      <a:gd name="connsiteX1" fmla="*/ 332413 w 4000739"/>
                      <a:gd name="connsiteY1" fmla="*/ 0 h 1994436"/>
                      <a:gd name="connsiteX2" fmla="*/ 888399 w 4000739"/>
                      <a:gd name="connsiteY2" fmla="*/ 0 h 1994436"/>
                      <a:gd name="connsiteX3" fmla="*/ 1444384 w 4000739"/>
                      <a:gd name="connsiteY3" fmla="*/ 0 h 1994436"/>
                      <a:gd name="connsiteX4" fmla="*/ 1900292 w 4000739"/>
                      <a:gd name="connsiteY4" fmla="*/ 0 h 1994436"/>
                      <a:gd name="connsiteX5" fmla="*/ 2456278 w 4000739"/>
                      <a:gd name="connsiteY5" fmla="*/ 0 h 1994436"/>
                      <a:gd name="connsiteX6" fmla="*/ 3045622 w 4000739"/>
                      <a:gd name="connsiteY6" fmla="*/ 0 h 1994436"/>
                      <a:gd name="connsiteX7" fmla="*/ 3668326 w 4000739"/>
                      <a:gd name="connsiteY7" fmla="*/ 0 h 1994436"/>
                      <a:gd name="connsiteX8" fmla="*/ 4000739 w 4000739"/>
                      <a:gd name="connsiteY8" fmla="*/ 332413 h 1994436"/>
                      <a:gd name="connsiteX9" fmla="*/ 4000739 w 4000739"/>
                      <a:gd name="connsiteY9" fmla="*/ 735728 h 1994436"/>
                      <a:gd name="connsiteX10" fmla="*/ 4000739 w 4000739"/>
                      <a:gd name="connsiteY10" fmla="*/ 1152339 h 1994436"/>
                      <a:gd name="connsiteX11" fmla="*/ 4000739 w 4000739"/>
                      <a:gd name="connsiteY11" fmla="*/ 1662023 h 1994436"/>
                      <a:gd name="connsiteX12" fmla="*/ 3668326 w 4000739"/>
                      <a:gd name="connsiteY12" fmla="*/ 1994436 h 1994436"/>
                      <a:gd name="connsiteX13" fmla="*/ 3145700 w 4000739"/>
                      <a:gd name="connsiteY13" fmla="*/ 1994436 h 1994436"/>
                      <a:gd name="connsiteX14" fmla="*/ 2623073 w 4000739"/>
                      <a:gd name="connsiteY14" fmla="*/ 1994436 h 1994436"/>
                      <a:gd name="connsiteX15" fmla="*/ 2100447 w 4000739"/>
                      <a:gd name="connsiteY15" fmla="*/ 1994436 h 1994436"/>
                      <a:gd name="connsiteX16" fmla="*/ 1611180 w 4000739"/>
                      <a:gd name="connsiteY16" fmla="*/ 1994436 h 1994436"/>
                      <a:gd name="connsiteX17" fmla="*/ 1088553 w 4000739"/>
                      <a:gd name="connsiteY17" fmla="*/ 1994436 h 1994436"/>
                      <a:gd name="connsiteX18" fmla="*/ 332413 w 4000739"/>
                      <a:gd name="connsiteY18" fmla="*/ 1994436 h 1994436"/>
                      <a:gd name="connsiteX19" fmla="*/ 0 w 4000739"/>
                      <a:gd name="connsiteY19" fmla="*/ 1662023 h 1994436"/>
                      <a:gd name="connsiteX20" fmla="*/ 0 w 4000739"/>
                      <a:gd name="connsiteY20" fmla="*/ 1205524 h 1994436"/>
                      <a:gd name="connsiteX21" fmla="*/ 0 w 4000739"/>
                      <a:gd name="connsiteY21" fmla="*/ 802209 h 1994436"/>
                      <a:gd name="connsiteX22" fmla="*/ 0 w 4000739"/>
                      <a:gd name="connsiteY22" fmla="*/ 332413 h 199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000739" h="1994436" extrusionOk="0">
                        <a:moveTo>
                          <a:pt x="0" y="332413"/>
                        </a:moveTo>
                        <a:cubicBezTo>
                          <a:pt x="-30535" y="126145"/>
                          <a:pt x="134327" y="-18101"/>
                          <a:pt x="332413" y="0"/>
                        </a:cubicBezTo>
                        <a:cubicBezTo>
                          <a:pt x="511241" y="-18544"/>
                          <a:pt x="644280" y="31391"/>
                          <a:pt x="888399" y="0"/>
                        </a:cubicBezTo>
                        <a:cubicBezTo>
                          <a:pt x="1132518" y="-31391"/>
                          <a:pt x="1193899" y="51473"/>
                          <a:pt x="1444384" y="0"/>
                        </a:cubicBezTo>
                        <a:cubicBezTo>
                          <a:pt x="1694869" y="-51473"/>
                          <a:pt x="1699218" y="28378"/>
                          <a:pt x="1900292" y="0"/>
                        </a:cubicBezTo>
                        <a:cubicBezTo>
                          <a:pt x="2101366" y="-28378"/>
                          <a:pt x="2209191" y="136"/>
                          <a:pt x="2456278" y="0"/>
                        </a:cubicBezTo>
                        <a:cubicBezTo>
                          <a:pt x="2703365" y="-136"/>
                          <a:pt x="2802326" y="40970"/>
                          <a:pt x="3045622" y="0"/>
                        </a:cubicBezTo>
                        <a:cubicBezTo>
                          <a:pt x="3288918" y="-40970"/>
                          <a:pt x="3465992" y="7055"/>
                          <a:pt x="3668326" y="0"/>
                        </a:cubicBezTo>
                        <a:cubicBezTo>
                          <a:pt x="3836925" y="49295"/>
                          <a:pt x="3995470" y="158191"/>
                          <a:pt x="4000739" y="332413"/>
                        </a:cubicBezTo>
                        <a:cubicBezTo>
                          <a:pt x="4016487" y="487334"/>
                          <a:pt x="3986579" y="591520"/>
                          <a:pt x="4000739" y="735728"/>
                        </a:cubicBezTo>
                        <a:cubicBezTo>
                          <a:pt x="4014899" y="879936"/>
                          <a:pt x="3976943" y="984569"/>
                          <a:pt x="4000739" y="1152339"/>
                        </a:cubicBezTo>
                        <a:cubicBezTo>
                          <a:pt x="4024535" y="1320109"/>
                          <a:pt x="3987892" y="1421172"/>
                          <a:pt x="4000739" y="1662023"/>
                        </a:cubicBezTo>
                        <a:cubicBezTo>
                          <a:pt x="4015500" y="1824876"/>
                          <a:pt x="3828945" y="2013041"/>
                          <a:pt x="3668326" y="1994436"/>
                        </a:cubicBezTo>
                        <a:cubicBezTo>
                          <a:pt x="3419454" y="2050094"/>
                          <a:pt x="3355052" y="1933704"/>
                          <a:pt x="3145700" y="1994436"/>
                        </a:cubicBezTo>
                        <a:cubicBezTo>
                          <a:pt x="2936348" y="2055168"/>
                          <a:pt x="2854931" y="1963294"/>
                          <a:pt x="2623073" y="1994436"/>
                        </a:cubicBezTo>
                        <a:cubicBezTo>
                          <a:pt x="2391215" y="2025578"/>
                          <a:pt x="2291990" y="1958768"/>
                          <a:pt x="2100447" y="1994436"/>
                        </a:cubicBezTo>
                        <a:cubicBezTo>
                          <a:pt x="1908904" y="2030104"/>
                          <a:pt x="1735028" y="1988645"/>
                          <a:pt x="1611180" y="1994436"/>
                        </a:cubicBezTo>
                        <a:cubicBezTo>
                          <a:pt x="1487332" y="2000227"/>
                          <a:pt x="1200857" y="1985951"/>
                          <a:pt x="1088553" y="1994436"/>
                        </a:cubicBezTo>
                        <a:cubicBezTo>
                          <a:pt x="976249" y="2002921"/>
                          <a:pt x="623979" y="1957056"/>
                          <a:pt x="332413" y="1994436"/>
                        </a:cubicBezTo>
                        <a:cubicBezTo>
                          <a:pt x="180447" y="1989778"/>
                          <a:pt x="635" y="1821661"/>
                          <a:pt x="0" y="1662023"/>
                        </a:cubicBezTo>
                        <a:cubicBezTo>
                          <a:pt x="-13432" y="1448171"/>
                          <a:pt x="36911" y="1305603"/>
                          <a:pt x="0" y="1205524"/>
                        </a:cubicBezTo>
                        <a:cubicBezTo>
                          <a:pt x="-36911" y="1105445"/>
                          <a:pt x="24521" y="941883"/>
                          <a:pt x="0" y="802209"/>
                        </a:cubicBezTo>
                        <a:cubicBezTo>
                          <a:pt x="-24521" y="662536"/>
                          <a:pt x="28958" y="498572"/>
                          <a:pt x="0" y="3324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600" dirty="0"/>
              <a:t>MEMO</a:t>
            </a:r>
            <a:endParaRPr lang="es-CL" dirty="0"/>
          </a:p>
        </p:txBody>
      </p:sp>
      <p:sp>
        <p:nvSpPr>
          <p:cNvPr id="2" name="AutoShape 2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AutoShape 6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240C47C-FDFA-4BAC-BC76-3ECE96E745F0}"/>
              </a:ext>
            </a:extLst>
          </p:cNvPr>
          <p:cNvSpPr txBox="1"/>
          <p:nvPr/>
        </p:nvSpPr>
        <p:spPr>
          <a:xfrm>
            <a:off x="2834449" y="651693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/>
              <a:t>Programa de Integración Escolar 2020 – Flga. Paula Correa F.</a:t>
            </a:r>
            <a:endParaRPr lang="es-CL" sz="1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94EAC17-3E0B-480B-9415-55085F505777}"/>
              </a:ext>
            </a:extLst>
          </p:cNvPr>
          <p:cNvSpPr txBox="1"/>
          <p:nvPr/>
        </p:nvSpPr>
        <p:spPr>
          <a:xfrm>
            <a:off x="4595508" y="3236313"/>
            <a:ext cx="2375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/>
              <a:t>Haz </a:t>
            </a:r>
            <a:r>
              <a:rPr lang="es-CL" sz="1200" i="1" dirty="0" err="1"/>
              <a:t>click</a:t>
            </a:r>
            <a:r>
              <a:rPr lang="es-CL" sz="1200" i="1" dirty="0"/>
              <a:t> sobre la imagen correcta. 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50774B5F-867F-4B10-94F6-54474C3094E7}"/>
              </a:ext>
            </a:extLst>
          </p:cNvPr>
          <p:cNvSpPr/>
          <p:nvPr/>
        </p:nvSpPr>
        <p:spPr>
          <a:xfrm>
            <a:off x="6463937" y="2249729"/>
            <a:ext cx="1392286" cy="578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2800" b="1" dirty="0"/>
              <a:t>ME-MO</a:t>
            </a:r>
            <a:endParaRPr lang="es-CL" sz="28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6CC4691D-944C-4C2C-9857-A07E823B3DF6}"/>
              </a:ext>
            </a:extLst>
          </p:cNvPr>
          <p:cNvSpPr txBox="1"/>
          <p:nvPr/>
        </p:nvSpPr>
        <p:spPr>
          <a:xfrm>
            <a:off x="3388726" y="1134416"/>
            <a:ext cx="3441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Leer las siguiente </a:t>
            </a:r>
            <a:r>
              <a:rPr lang="es-CL" sz="2400" b="1" dirty="0"/>
              <a:t>palabra</a:t>
            </a:r>
            <a:r>
              <a:rPr lang="es-CL" sz="2400" dirty="0"/>
              <a:t> </a:t>
            </a:r>
          </a:p>
        </p:txBody>
      </p:sp>
      <p:pic>
        <p:nvPicPr>
          <p:cNvPr id="22530" name="Picture 2" descr="Dibujo niña png 2 » PNG Image">
            <a:hlinkClick r:id="rId2" action="ppaction://hlinksldjump"/>
            <a:extLst>
              <a:ext uri="{FF2B5EF4-FFF2-40B4-BE49-F238E27FC236}">
                <a16:creationId xmlns:a16="http://schemas.microsoft.com/office/drawing/2014/main" xmlns="" id="{DF5835AC-ACE3-4BBE-9E6A-B2904A0BA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070" y="3921014"/>
            <a:ext cx="882653" cy="166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Resultado de imagen para comunion niños dibujos | Primera comunion ...">
            <a:hlinkClick r:id="rId4" action="ppaction://hlinksldjump"/>
            <a:extLst>
              <a:ext uri="{FF2B5EF4-FFF2-40B4-BE49-F238E27FC236}">
                <a16:creationId xmlns:a16="http://schemas.microsoft.com/office/drawing/2014/main" xmlns="" id="{AE93864E-FFA5-4CEF-A9D1-1FE3DC3AF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1" r="26601"/>
          <a:stretch/>
        </p:blipFill>
        <p:spPr bwMode="auto">
          <a:xfrm>
            <a:off x="2703370" y="3938461"/>
            <a:ext cx="906005" cy="169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 descr="C:\Users\Cacoscout\Dropbox\Eduardo De Geyter D-12\Insignia Eduardo De Geyter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905" y="886573"/>
            <a:ext cx="627748" cy="83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105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xmlns="" id="{692A3102-C24E-43B9-8CD4-8CD47871DDFC}"/>
              </a:ext>
            </a:extLst>
          </p:cNvPr>
          <p:cNvSpPr/>
          <p:nvPr/>
        </p:nvSpPr>
        <p:spPr>
          <a:xfrm>
            <a:off x="716864" y="515779"/>
            <a:ext cx="7533249" cy="565532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4ECD9B5-7FB9-4D2C-9045-1E25C86E40ED}"/>
              </a:ext>
            </a:extLst>
          </p:cNvPr>
          <p:cNvSpPr txBox="1"/>
          <p:nvPr/>
        </p:nvSpPr>
        <p:spPr>
          <a:xfrm>
            <a:off x="2834449" y="651693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/>
              <a:t>Programa de Integración Escolar 2020 – Flga. Paula Correa F.</a:t>
            </a:r>
            <a:endParaRPr lang="es-CL" sz="1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369B569A-D567-4677-BC27-7DB083ECC52C}"/>
              </a:ext>
            </a:extLst>
          </p:cNvPr>
          <p:cNvSpPr txBox="1"/>
          <p:nvPr/>
        </p:nvSpPr>
        <p:spPr>
          <a:xfrm>
            <a:off x="2518655" y="2711642"/>
            <a:ext cx="461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¡EXCELENTE TRABAJO!</a:t>
            </a:r>
          </a:p>
        </p:txBody>
      </p:sp>
      <p:pic>
        <p:nvPicPr>
          <p:cNvPr id="6146" name="Picture 2" descr="Resultado de imagen de aplausos gif">
            <a:extLst>
              <a:ext uri="{FF2B5EF4-FFF2-40B4-BE49-F238E27FC236}">
                <a16:creationId xmlns:a16="http://schemas.microsoft.com/office/drawing/2014/main" xmlns="" id="{F959980F-7AA0-4564-AF3B-2F55F2E9D8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08" y="3694665"/>
            <a:ext cx="16192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de emoji feliz">
            <a:extLst>
              <a:ext uri="{FF2B5EF4-FFF2-40B4-BE49-F238E27FC236}">
                <a16:creationId xmlns:a16="http://schemas.microsoft.com/office/drawing/2014/main" xmlns="" id="{A9BB6220-D3D8-43B9-9A17-FA8DBA222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55" y="3765587"/>
            <a:ext cx="1422495" cy="142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C:\Users\Cacoscout\Dropbox\Eduardo De Geyter D-12\Insignia Eduardo De Geyter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14" y="854538"/>
            <a:ext cx="627748" cy="83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20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xmlns="" id="{692A3102-C24E-43B9-8CD4-8CD47871DDFC}"/>
              </a:ext>
            </a:extLst>
          </p:cNvPr>
          <p:cNvSpPr/>
          <p:nvPr/>
        </p:nvSpPr>
        <p:spPr>
          <a:xfrm>
            <a:off x="716864" y="515779"/>
            <a:ext cx="7533249" cy="565532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4ECD9B5-7FB9-4D2C-9045-1E25C86E40ED}"/>
              </a:ext>
            </a:extLst>
          </p:cNvPr>
          <p:cNvSpPr txBox="1"/>
          <p:nvPr/>
        </p:nvSpPr>
        <p:spPr>
          <a:xfrm>
            <a:off x="2834449" y="651693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/>
              <a:t>Programa de Integración Escolar 2020 – Flga. Paula Correa F.</a:t>
            </a:r>
            <a:endParaRPr lang="es-CL" sz="1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369B569A-D567-4677-BC27-7DB083ECC52C}"/>
              </a:ext>
            </a:extLst>
          </p:cNvPr>
          <p:cNvSpPr txBox="1"/>
          <p:nvPr/>
        </p:nvSpPr>
        <p:spPr>
          <a:xfrm>
            <a:off x="2621613" y="1025369"/>
            <a:ext cx="39709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3600" dirty="0"/>
              <a:t>¡Vuelve a intentarlo,</a:t>
            </a:r>
            <a:endParaRPr lang="es-CL" dirty="0"/>
          </a:p>
          <a:p>
            <a:pPr algn="ctr"/>
            <a:r>
              <a:rPr lang="es-CL" b="1" dirty="0"/>
              <a:t>Estoy seguro que lo lograrás!</a:t>
            </a:r>
          </a:p>
        </p:txBody>
      </p:sp>
      <p:pic>
        <p:nvPicPr>
          <p:cNvPr id="2052" name="Picture 4" descr="Resultado de imagen de dedo like png">
            <a:extLst>
              <a:ext uri="{FF2B5EF4-FFF2-40B4-BE49-F238E27FC236}">
                <a16:creationId xmlns:a16="http://schemas.microsoft.com/office/drawing/2014/main" xmlns="" id="{37A144E6-7D25-439B-B8EF-F365F8BED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241" y="1080022"/>
            <a:ext cx="882681" cy="88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F5AA2CF9-035C-47AF-B385-C8B6C1656F38}"/>
              </a:ext>
            </a:extLst>
          </p:cNvPr>
          <p:cNvSpPr txBox="1"/>
          <p:nvPr/>
        </p:nvSpPr>
        <p:spPr>
          <a:xfrm>
            <a:off x="2834449" y="2106931"/>
            <a:ext cx="3437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/>
              <a:t>Haz </a:t>
            </a:r>
            <a:r>
              <a:rPr lang="es-CL" sz="1200" i="1" dirty="0" err="1"/>
              <a:t>click</a:t>
            </a:r>
            <a:r>
              <a:rPr lang="es-CL" sz="1200" i="1" dirty="0"/>
              <a:t> en el </a:t>
            </a:r>
            <a:r>
              <a:rPr lang="es-CL" sz="1200" b="1" i="1" dirty="0"/>
              <a:t>rectángulo</a:t>
            </a:r>
            <a:r>
              <a:rPr lang="es-CL" sz="1200" i="1" dirty="0"/>
              <a:t> para volver a la actividad. </a:t>
            </a:r>
          </a:p>
        </p:txBody>
      </p:sp>
      <p:pic>
        <p:nvPicPr>
          <p:cNvPr id="2054" name="Picture 6" descr="Resultado de imagen de emoji llorando">
            <a:extLst>
              <a:ext uri="{FF2B5EF4-FFF2-40B4-BE49-F238E27FC236}">
                <a16:creationId xmlns:a16="http://schemas.microsoft.com/office/drawing/2014/main" xmlns="" id="{58513D18-40F5-488F-84C9-648FBEBE0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65" y="1521363"/>
            <a:ext cx="618599" cy="62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hlinkClick r:id="rId4" action="ppaction://hlinksldjump"/>
            <a:extLst>
              <a:ext uri="{FF2B5EF4-FFF2-40B4-BE49-F238E27FC236}">
                <a16:creationId xmlns:a16="http://schemas.microsoft.com/office/drawing/2014/main" xmlns="" id="{2A72304F-F921-4CEB-BDAA-A1166EFE2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707" y="2531489"/>
            <a:ext cx="381446" cy="58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redondeadas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8A22369B-B8A6-4D59-8B8A-90CE5708219C}"/>
              </a:ext>
            </a:extLst>
          </p:cNvPr>
          <p:cNvSpPr/>
          <p:nvPr/>
        </p:nvSpPr>
        <p:spPr>
          <a:xfrm>
            <a:off x="1693652" y="3194733"/>
            <a:ext cx="927652" cy="227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/>
              <a:t>Palabra</a:t>
            </a:r>
          </a:p>
        </p:txBody>
      </p:sp>
      <p:sp>
        <p:nvSpPr>
          <p:cNvPr id="36" name="Rectángulo: esquinas redondeadas 35">
            <a:hlinkClick r:id="rId6" action="ppaction://hlinksldjump"/>
            <a:extLst>
              <a:ext uri="{FF2B5EF4-FFF2-40B4-BE49-F238E27FC236}">
                <a16:creationId xmlns:a16="http://schemas.microsoft.com/office/drawing/2014/main" xmlns="" id="{64A6BAD2-B534-4477-B025-A0E0F01E3436}"/>
              </a:ext>
            </a:extLst>
          </p:cNvPr>
          <p:cNvSpPr/>
          <p:nvPr/>
        </p:nvSpPr>
        <p:spPr>
          <a:xfrm>
            <a:off x="1693652" y="3504018"/>
            <a:ext cx="927652" cy="227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/>
              <a:t>Sílabas</a:t>
            </a:r>
          </a:p>
        </p:txBody>
      </p:sp>
      <p:sp>
        <p:nvSpPr>
          <p:cNvPr id="37" name="Rectángulo: esquinas redondeadas 36">
            <a:hlinkClick r:id="rId7" action="ppaction://hlinksldjump"/>
            <a:extLst>
              <a:ext uri="{FF2B5EF4-FFF2-40B4-BE49-F238E27FC236}">
                <a16:creationId xmlns:a16="http://schemas.microsoft.com/office/drawing/2014/main" xmlns="" id="{0AF1275A-2992-4BFC-8E24-669C988DD7ED}"/>
              </a:ext>
            </a:extLst>
          </p:cNvPr>
          <p:cNvSpPr/>
          <p:nvPr/>
        </p:nvSpPr>
        <p:spPr>
          <a:xfrm>
            <a:off x="1693652" y="3813303"/>
            <a:ext cx="927652" cy="227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/>
              <a:t>Letras</a:t>
            </a:r>
          </a:p>
        </p:txBody>
      </p:sp>
      <p:pic>
        <p:nvPicPr>
          <p:cNvPr id="38" name="Picture 2" descr="File - Emojione 1f6cf - Svg - Emoji De Cama Whatsapp - Free HD ...">
            <a:hlinkClick r:id="rId8" action="ppaction://hlinksldjump"/>
            <a:extLst>
              <a:ext uri="{FF2B5EF4-FFF2-40B4-BE49-F238E27FC236}">
                <a16:creationId xmlns:a16="http://schemas.microsoft.com/office/drawing/2014/main" xmlns="" id="{5F8BA9A9-AEE0-4D84-83C9-E2BD2A5FD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520" y="2594674"/>
            <a:ext cx="621070" cy="50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ángulo: esquinas redondeadas 38">
            <a:hlinkClick r:id="rId8" action="ppaction://hlinksldjump"/>
            <a:extLst>
              <a:ext uri="{FF2B5EF4-FFF2-40B4-BE49-F238E27FC236}">
                <a16:creationId xmlns:a16="http://schemas.microsoft.com/office/drawing/2014/main" xmlns="" id="{A20D0A79-5947-4F3D-80C5-828B0EDF737C}"/>
              </a:ext>
            </a:extLst>
          </p:cNvPr>
          <p:cNvSpPr/>
          <p:nvPr/>
        </p:nvSpPr>
        <p:spPr>
          <a:xfrm>
            <a:off x="3176229" y="3194138"/>
            <a:ext cx="927652" cy="227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/>
              <a:t>Palabra</a:t>
            </a:r>
          </a:p>
        </p:txBody>
      </p:sp>
      <p:sp>
        <p:nvSpPr>
          <p:cNvPr id="40" name="Rectángulo: esquinas redondeadas 3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8225ABA5-AC29-44AD-BB39-A547D8B52E4D}"/>
              </a:ext>
            </a:extLst>
          </p:cNvPr>
          <p:cNvSpPr/>
          <p:nvPr/>
        </p:nvSpPr>
        <p:spPr>
          <a:xfrm>
            <a:off x="3176229" y="3503423"/>
            <a:ext cx="927652" cy="227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/>
              <a:t>Sílabas</a:t>
            </a:r>
          </a:p>
        </p:txBody>
      </p:sp>
      <p:sp>
        <p:nvSpPr>
          <p:cNvPr id="41" name="Rectángulo: esquinas redondeadas 4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0221E1EF-E4B9-425A-849C-BFD28C68900F}"/>
              </a:ext>
            </a:extLst>
          </p:cNvPr>
          <p:cNvSpPr/>
          <p:nvPr/>
        </p:nvSpPr>
        <p:spPr>
          <a:xfrm>
            <a:off x="3176229" y="3812708"/>
            <a:ext cx="927652" cy="227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/>
              <a:t>Letras</a:t>
            </a:r>
          </a:p>
        </p:txBody>
      </p:sp>
      <p:pic>
        <p:nvPicPr>
          <p:cNvPr id="53" name="Picture 2" descr="Motocicleta Suzuki Blanco y Azul PNG transparente - StickPNG">
            <a:hlinkClick r:id="rId12" action="ppaction://hlinksldjump"/>
            <a:extLst>
              <a:ext uri="{FF2B5EF4-FFF2-40B4-BE49-F238E27FC236}">
                <a16:creationId xmlns:a16="http://schemas.microsoft.com/office/drawing/2014/main" xmlns="" id="{022186E4-1C78-4433-9450-7FF63D7F4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27" y="2536674"/>
            <a:ext cx="792760" cy="59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ángulo: esquinas redondeadas 5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30A1DCCF-4871-44B7-953A-18AF2572FA4D}"/>
              </a:ext>
            </a:extLst>
          </p:cNvPr>
          <p:cNvSpPr/>
          <p:nvPr/>
        </p:nvSpPr>
        <p:spPr>
          <a:xfrm>
            <a:off x="4658806" y="3194138"/>
            <a:ext cx="927652" cy="227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/>
              <a:t>Palabra</a:t>
            </a:r>
          </a:p>
        </p:txBody>
      </p:sp>
      <p:sp>
        <p:nvSpPr>
          <p:cNvPr id="55" name="Rectángulo: esquinas redondeadas 5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10F27F5F-B3FB-4E81-9D67-4F84B99B0785}"/>
              </a:ext>
            </a:extLst>
          </p:cNvPr>
          <p:cNvSpPr/>
          <p:nvPr/>
        </p:nvSpPr>
        <p:spPr>
          <a:xfrm>
            <a:off x="4658806" y="3503423"/>
            <a:ext cx="927652" cy="227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/>
              <a:t>Sílabas</a:t>
            </a:r>
          </a:p>
        </p:txBody>
      </p:sp>
      <p:sp>
        <p:nvSpPr>
          <p:cNvPr id="56" name="Rectángulo: esquinas redondeadas 5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071F8509-CFB3-4070-8705-CD96CB9A919B}"/>
              </a:ext>
            </a:extLst>
          </p:cNvPr>
          <p:cNvSpPr/>
          <p:nvPr/>
        </p:nvSpPr>
        <p:spPr>
          <a:xfrm>
            <a:off x="4658806" y="3812708"/>
            <a:ext cx="927652" cy="227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/>
              <a:t>Letras</a:t>
            </a:r>
          </a:p>
        </p:txBody>
      </p:sp>
      <p:sp>
        <p:nvSpPr>
          <p:cNvPr id="57" name="Rectángulo: esquinas redondeadas 5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6F26D392-5C73-4876-AC2A-BD28C766B158}"/>
              </a:ext>
            </a:extLst>
          </p:cNvPr>
          <p:cNvSpPr/>
          <p:nvPr/>
        </p:nvSpPr>
        <p:spPr>
          <a:xfrm>
            <a:off x="6141383" y="3194138"/>
            <a:ext cx="927652" cy="227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/>
              <a:t>Palabra</a:t>
            </a:r>
          </a:p>
        </p:txBody>
      </p:sp>
      <p:sp>
        <p:nvSpPr>
          <p:cNvPr id="58" name="Rectángulo: esquinas redondeadas 57">
            <a:hlinkClick r:id="rId17" action="ppaction://hlinksldjump"/>
            <a:extLst>
              <a:ext uri="{FF2B5EF4-FFF2-40B4-BE49-F238E27FC236}">
                <a16:creationId xmlns:a16="http://schemas.microsoft.com/office/drawing/2014/main" xmlns="" id="{A71EF92F-EBB8-4131-BCCA-BDC8A2487D69}"/>
              </a:ext>
            </a:extLst>
          </p:cNvPr>
          <p:cNvSpPr/>
          <p:nvPr/>
        </p:nvSpPr>
        <p:spPr>
          <a:xfrm>
            <a:off x="6141383" y="3503423"/>
            <a:ext cx="927652" cy="227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/>
              <a:t>Sílabas</a:t>
            </a:r>
          </a:p>
        </p:txBody>
      </p:sp>
      <p:sp>
        <p:nvSpPr>
          <p:cNvPr id="59" name="Rectángulo: esquinas redondeadas 58">
            <a:hlinkClick r:id="rId18" action="ppaction://hlinksldjump"/>
            <a:extLst>
              <a:ext uri="{FF2B5EF4-FFF2-40B4-BE49-F238E27FC236}">
                <a16:creationId xmlns:a16="http://schemas.microsoft.com/office/drawing/2014/main" xmlns="" id="{5606632B-721B-4F8E-A154-2D18127D1927}"/>
              </a:ext>
            </a:extLst>
          </p:cNvPr>
          <p:cNvSpPr/>
          <p:nvPr/>
        </p:nvSpPr>
        <p:spPr>
          <a:xfrm>
            <a:off x="6141383" y="3812708"/>
            <a:ext cx="927652" cy="227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/>
              <a:t>Letras</a:t>
            </a:r>
          </a:p>
        </p:txBody>
      </p:sp>
      <p:pic>
        <p:nvPicPr>
          <p:cNvPr id="60" name="Picture 2" descr="Camisas PNG fotos gratis descargar (58 La foto)">
            <a:hlinkClick r:id="rId16" action="ppaction://hlinksldjump"/>
            <a:extLst>
              <a:ext uri="{FF2B5EF4-FFF2-40B4-BE49-F238E27FC236}">
                <a16:creationId xmlns:a16="http://schemas.microsoft.com/office/drawing/2014/main" xmlns="" id="{C6278CAC-0C20-4509-9402-C650DEDF0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409" y="2534834"/>
            <a:ext cx="556325" cy="57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ángulo: esquinas redondeadas 60">
            <a:hlinkClick r:id="rId20" action="ppaction://hlinksldjump"/>
            <a:extLst>
              <a:ext uri="{FF2B5EF4-FFF2-40B4-BE49-F238E27FC236}">
                <a16:creationId xmlns:a16="http://schemas.microsoft.com/office/drawing/2014/main" xmlns="" id="{889A8D0A-5A21-4F61-9722-48BC0FE8C62C}"/>
              </a:ext>
            </a:extLst>
          </p:cNvPr>
          <p:cNvSpPr/>
          <p:nvPr/>
        </p:nvSpPr>
        <p:spPr>
          <a:xfrm>
            <a:off x="1693652" y="4932257"/>
            <a:ext cx="927652" cy="227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/>
              <a:t>Palabra</a:t>
            </a:r>
          </a:p>
        </p:txBody>
      </p:sp>
      <p:sp>
        <p:nvSpPr>
          <p:cNvPr id="62" name="Rectángulo: esquinas redondeadas 61">
            <a:hlinkClick r:id="rId21" action="ppaction://hlinksldjump"/>
            <a:extLst>
              <a:ext uri="{FF2B5EF4-FFF2-40B4-BE49-F238E27FC236}">
                <a16:creationId xmlns:a16="http://schemas.microsoft.com/office/drawing/2014/main" xmlns="" id="{86397D18-7A75-4BA6-AF79-1C349BFEDD83}"/>
              </a:ext>
            </a:extLst>
          </p:cNvPr>
          <p:cNvSpPr/>
          <p:nvPr/>
        </p:nvSpPr>
        <p:spPr>
          <a:xfrm>
            <a:off x="1693652" y="5241542"/>
            <a:ext cx="927652" cy="227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/>
              <a:t>Sílabas</a:t>
            </a:r>
          </a:p>
        </p:txBody>
      </p:sp>
      <p:sp>
        <p:nvSpPr>
          <p:cNvPr id="63" name="Rectángulo: esquinas redondeadas 62">
            <a:hlinkClick r:id="rId22" action="ppaction://hlinksldjump"/>
            <a:extLst>
              <a:ext uri="{FF2B5EF4-FFF2-40B4-BE49-F238E27FC236}">
                <a16:creationId xmlns:a16="http://schemas.microsoft.com/office/drawing/2014/main" xmlns="" id="{E25CD265-026A-4222-8319-6EA395519811}"/>
              </a:ext>
            </a:extLst>
          </p:cNvPr>
          <p:cNvSpPr/>
          <p:nvPr/>
        </p:nvSpPr>
        <p:spPr>
          <a:xfrm>
            <a:off x="1693652" y="5550827"/>
            <a:ext cx="927652" cy="227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/>
              <a:t>Letras</a:t>
            </a:r>
          </a:p>
        </p:txBody>
      </p:sp>
      <p:sp>
        <p:nvSpPr>
          <p:cNvPr id="64" name="Rectángulo: esquinas redondeadas 63">
            <a:hlinkClick r:id="rId23" action="ppaction://hlinksldjump"/>
            <a:extLst>
              <a:ext uri="{FF2B5EF4-FFF2-40B4-BE49-F238E27FC236}">
                <a16:creationId xmlns:a16="http://schemas.microsoft.com/office/drawing/2014/main" xmlns="" id="{0BFFF79B-C2C6-4A1C-8E32-18A456A97AAC}"/>
              </a:ext>
            </a:extLst>
          </p:cNvPr>
          <p:cNvSpPr/>
          <p:nvPr/>
        </p:nvSpPr>
        <p:spPr>
          <a:xfrm>
            <a:off x="3176229" y="4931662"/>
            <a:ext cx="927652" cy="227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/>
              <a:t>Palabra</a:t>
            </a:r>
          </a:p>
        </p:txBody>
      </p:sp>
      <p:sp>
        <p:nvSpPr>
          <p:cNvPr id="65" name="Rectángulo: esquinas redondeadas 64">
            <a:hlinkClick r:id="rId24" action="ppaction://hlinksldjump"/>
            <a:extLst>
              <a:ext uri="{FF2B5EF4-FFF2-40B4-BE49-F238E27FC236}">
                <a16:creationId xmlns:a16="http://schemas.microsoft.com/office/drawing/2014/main" xmlns="" id="{B28BD821-12E3-488A-A6F6-E487CA156FD9}"/>
              </a:ext>
            </a:extLst>
          </p:cNvPr>
          <p:cNvSpPr/>
          <p:nvPr/>
        </p:nvSpPr>
        <p:spPr>
          <a:xfrm>
            <a:off x="3176229" y="5240947"/>
            <a:ext cx="927652" cy="227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/>
              <a:t>Sílabas</a:t>
            </a:r>
          </a:p>
        </p:txBody>
      </p:sp>
      <p:sp>
        <p:nvSpPr>
          <p:cNvPr id="66" name="Rectángulo: esquinas redondeadas 65">
            <a:hlinkClick r:id="rId25" action="ppaction://hlinksldjump"/>
            <a:extLst>
              <a:ext uri="{FF2B5EF4-FFF2-40B4-BE49-F238E27FC236}">
                <a16:creationId xmlns:a16="http://schemas.microsoft.com/office/drawing/2014/main" xmlns="" id="{0AF56ABC-9411-4FC4-B87F-000ACA85CE0C}"/>
              </a:ext>
            </a:extLst>
          </p:cNvPr>
          <p:cNvSpPr/>
          <p:nvPr/>
        </p:nvSpPr>
        <p:spPr>
          <a:xfrm>
            <a:off x="3176229" y="5550232"/>
            <a:ext cx="927652" cy="227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/>
              <a:t>Letras</a:t>
            </a:r>
          </a:p>
        </p:txBody>
      </p:sp>
      <p:sp>
        <p:nvSpPr>
          <p:cNvPr id="67" name="Rectángulo: esquinas redondeadas 66">
            <a:hlinkClick r:id="rId26" action="ppaction://hlinksldjump"/>
            <a:extLst>
              <a:ext uri="{FF2B5EF4-FFF2-40B4-BE49-F238E27FC236}">
                <a16:creationId xmlns:a16="http://schemas.microsoft.com/office/drawing/2014/main" xmlns="" id="{CEB915E7-96AE-466C-A4CB-CC9CEC8431F9}"/>
              </a:ext>
            </a:extLst>
          </p:cNvPr>
          <p:cNvSpPr/>
          <p:nvPr/>
        </p:nvSpPr>
        <p:spPr>
          <a:xfrm>
            <a:off x="4658806" y="4931662"/>
            <a:ext cx="927652" cy="227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/>
              <a:t>Palabra</a:t>
            </a:r>
          </a:p>
        </p:txBody>
      </p:sp>
      <p:sp>
        <p:nvSpPr>
          <p:cNvPr id="68" name="Rectángulo: esquinas redondeadas 67">
            <a:hlinkClick r:id="rId27" action="ppaction://hlinksldjump"/>
            <a:extLst>
              <a:ext uri="{FF2B5EF4-FFF2-40B4-BE49-F238E27FC236}">
                <a16:creationId xmlns:a16="http://schemas.microsoft.com/office/drawing/2014/main" xmlns="" id="{86DED719-BEF7-4290-BD5D-421604066553}"/>
              </a:ext>
            </a:extLst>
          </p:cNvPr>
          <p:cNvSpPr/>
          <p:nvPr/>
        </p:nvSpPr>
        <p:spPr>
          <a:xfrm>
            <a:off x="4658806" y="5240947"/>
            <a:ext cx="927652" cy="227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/>
              <a:t>Sílabas</a:t>
            </a:r>
          </a:p>
        </p:txBody>
      </p:sp>
      <p:sp>
        <p:nvSpPr>
          <p:cNvPr id="69" name="Rectángulo: esquinas redondeadas 68">
            <a:hlinkClick r:id="rId28" action="ppaction://hlinksldjump"/>
            <a:extLst>
              <a:ext uri="{FF2B5EF4-FFF2-40B4-BE49-F238E27FC236}">
                <a16:creationId xmlns:a16="http://schemas.microsoft.com/office/drawing/2014/main" xmlns="" id="{0C16CAC5-084F-4DE4-858E-D5B6333559D5}"/>
              </a:ext>
            </a:extLst>
          </p:cNvPr>
          <p:cNvSpPr/>
          <p:nvPr/>
        </p:nvSpPr>
        <p:spPr>
          <a:xfrm>
            <a:off x="4658806" y="5550232"/>
            <a:ext cx="927652" cy="227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/>
              <a:t>Letras</a:t>
            </a:r>
          </a:p>
        </p:txBody>
      </p:sp>
      <p:sp>
        <p:nvSpPr>
          <p:cNvPr id="70" name="Rectángulo: esquinas redondeadas 69">
            <a:hlinkClick r:id="rId29" action="ppaction://hlinksldjump"/>
            <a:extLst>
              <a:ext uri="{FF2B5EF4-FFF2-40B4-BE49-F238E27FC236}">
                <a16:creationId xmlns:a16="http://schemas.microsoft.com/office/drawing/2014/main" xmlns="" id="{231AE3D4-9709-4D7B-B9C2-67D40CDD4D08}"/>
              </a:ext>
            </a:extLst>
          </p:cNvPr>
          <p:cNvSpPr/>
          <p:nvPr/>
        </p:nvSpPr>
        <p:spPr>
          <a:xfrm>
            <a:off x="6141383" y="4931662"/>
            <a:ext cx="927652" cy="227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/>
              <a:t>Palabra</a:t>
            </a:r>
          </a:p>
        </p:txBody>
      </p:sp>
      <p:sp>
        <p:nvSpPr>
          <p:cNvPr id="71" name="Rectángulo: esquinas redondeadas 70">
            <a:hlinkClick r:id="rId30" action="ppaction://hlinksldjump"/>
            <a:extLst>
              <a:ext uri="{FF2B5EF4-FFF2-40B4-BE49-F238E27FC236}">
                <a16:creationId xmlns:a16="http://schemas.microsoft.com/office/drawing/2014/main" xmlns="" id="{6F528521-DD3C-439A-9F59-BBAFAC4E6A83}"/>
              </a:ext>
            </a:extLst>
          </p:cNvPr>
          <p:cNvSpPr/>
          <p:nvPr/>
        </p:nvSpPr>
        <p:spPr>
          <a:xfrm>
            <a:off x="6141383" y="5240947"/>
            <a:ext cx="927652" cy="227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/>
              <a:t>Sílabas</a:t>
            </a:r>
          </a:p>
        </p:txBody>
      </p:sp>
      <p:sp>
        <p:nvSpPr>
          <p:cNvPr id="72" name="Rectángulo: esquinas redondeadas 71">
            <a:hlinkClick r:id="rId31" action="ppaction://hlinksldjump"/>
            <a:extLst>
              <a:ext uri="{FF2B5EF4-FFF2-40B4-BE49-F238E27FC236}">
                <a16:creationId xmlns:a16="http://schemas.microsoft.com/office/drawing/2014/main" xmlns="" id="{FF10A474-66BE-4E0C-A749-C2BAA206C43D}"/>
              </a:ext>
            </a:extLst>
          </p:cNvPr>
          <p:cNvSpPr/>
          <p:nvPr/>
        </p:nvSpPr>
        <p:spPr>
          <a:xfrm>
            <a:off x="6141383" y="5550232"/>
            <a:ext cx="927652" cy="227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/>
              <a:t>Letras</a:t>
            </a:r>
          </a:p>
        </p:txBody>
      </p:sp>
      <p:pic>
        <p:nvPicPr>
          <p:cNvPr id="73" name="Picture 2" descr="Equus Africanus Asinus Mula - Imagen gratis en Pixabay">
            <a:hlinkClick r:id="rId20" action="ppaction://hlinksldjump"/>
            <a:extLst>
              <a:ext uri="{FF2B5EF4-FFF2-40B4-BE49-F238E27FC236}">
                <a16:creationId xmlns:a16="http://schemas.microsoft.com/office/drawing/2014/main" xmlns="" id="{717FD917-A0D2-4D12-A334-131AD85A8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56" y="4199640"/>
            <a:ext cx="1193418" cy="67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Limón PNG transparente - StickPNG">
            <a:hlinkClick r:id="rId23" action="ppaction://hlinksldjump"/>
            <a:extLst>
              <a:ext uri="{FF2B5EF4-FFF2-40B4-BE49-F238E27FC236}">
                <a16:creationId xmlns:a16="http://schemas.microsoft.com/office/drawing/2014/main" xmlns="" id="{A51D83B5-C1ED-4F32-869A-416EC4BBE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520" y="4273841"/>
            <a:ext cx="680603" cy="58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Mono colgante Gratis Dibujos Animados Imágene｜Illustoon ES">
            <a:hlinkClick r:id="rId26" action="ppaction://hlinksldjump"/>
            <a:extLst>
              <a:ext uri="{FF2B5EF4-FFF2-40B4-BE49-F238E27FC236}">
                <a16:creationId xmlns:a16="http://schemas.microsoft.com/office/drawing/2014/main" xmlns="" id="{2E223C33-6F33-43E8-A127-42A0001DD0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" t="4561" r="2737" b="9502"/>
          <a:stretch/>
        </p:blipFill>
        <p:spPr bwMode="auto">
          <a:xfrm>
            <a:off x="4856879" y="4263258"/>
            <a:ext cx="554000" cy="52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Mi mamá me mima - Publicaciones | Facebook">
            <a:hlinkClick r:id="rId29" action="ppaction://hlinksldjump"/>
            <a:extLst>
              <a:ext uri="{FF2B5EF4-FFF2-40B4-BE49-F238E27FC236}">
                <a16:creationId xmlns:a16="http://schemas.microsoft.com/office/drawing/2014/main" xmlns="" id="{5E2513A4-6809-4144-88B6-2AC0909F26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4" b="1"/>
          <a:stretch/>
        </p:blipFill>
        <p:spPr bwMode="auto">
          <a:xfrm>
            <a:off x="6186114" y="4344034"/>
            <a:ext cx="838190" cy="4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agen 41" descr="C:\Users\Cacoscout\Dropbox\Eduardo De Geyter D-12\Insignia Eduardo De Geyter.png"/>
          <p:cNvPicPr/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400" y="854538"/>
            <a:ext cx="627748" cy="83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149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xmlns="" id="{692A3102-C24E-43B9-8CD4-8CD47871DDFC}"/>
              </a:ext>
            </a:extLst>
          </p:cNvPr>
          <p:cNvSpPr/>
          <p:nvPr/>
        </p:nvSpPr>
        <p:spPr>
          <a:xfrm>
            <a:off x="716864" y="515779"/>
            <a:ext cx="7533249" cy="565532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4ECD9B5-7FB9-4D2C-9045-1E25C86E40ED}"/>
              </a:ext>
            </a:extLst>
          </p:cNvPr>
          <p:cNvSpPr txBox="1"/>
          <p:nvPr/>
        </p:nvSpPr>
        <p:spPr>
          <a:xfrm>
            <a:off x="2834449" y="651693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/>
              <a:t>Programa de Integración Escolar 2020 – Flga. Paula Correa F.</a:t>
            </a:r>
            <a:endParaRPr lang="es-CL" sz="1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369B569A-D567-4677-BC27-7DB083ECC52C}"/>
              </a:ext>
            </a:extLst>
          </p:cNvPr>
          <p:cNvSpPr txBox="1"/>
          <p:nvPr/>
        </p:nvSpPr>
        <p:spPr>
          <a:xfrm>
            <a:off x="2621613" y="1327239"/>
            <a:ext cx="39709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3600" dirty="0"/>
              <a:t>¡Vuelve a intentarlo,</a:t>
            </a:r>
            <a:endParaRPr lang="es-CL" dirty="0"/>
          </a:p>
          <a:p>
            <a:pPr algn="ctr"/>
            <a:r>
              <a:rPr lang="es-CL" b="1" dirty="0"/>
              <a:t>Estoy seguro que lo lograrás!</a:t>
            </a:r>
          </a:p>
        </p:txBody>
      </p:sp>
      <p:pic>
        <p:nvPicPr>
          <p:cNvPr id="2052" name="Picture 4" descr="Resultado de imagen de dedo like png">
            <a:extLst>
              <a:ext uri="{FF2B5EF4-FFF2-40B4-BE49-F238E27FC236}">
                <a16:creationId xmlns:a16="http://schemas.microsoft.com/office/drawing/2014/main" xmlns="" id="{37A144E6-7D25-439B-B8EF-F365F8BED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59" y="2400655"/>
            <a:ext cx="882681" cy="88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F5AA2CF9-035C-47AF-B385-C8B6C1656F38}"/>
              </a:ext>
            </a:extLst>
          </p:cNvPr>
          <p:cNvSpPr txBox="1"/>
          <p:nvPr/>
        </p:nvSpPr>
        <p:spPr>
          <a:xfrm>
            <a:off x="2818322" y="3425773"/>
            <a:ext cx="3572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/>
              <a:t>Haz </a:t>
            </a:r>
            <a:r>
              <a:rPr lang="es-CL" sz="1200" i="1" dirty="0" err="1"/>
              <a:t>click</a:t>
            </a:r>
            <a:r>
              <a:rPr lang="es-CL" sz="1200" i="1" dirty="0"/>
              <a:t> en el </a:t>
            </a:r>
            <a:r>
              <a:rPr lang="es-CL" sz="1400" b="1" i="1" dirty="0"/>
              <a:t>rectángulo</a:t>
            </a:r>
            <a:r>
              <a:rPr lang="es-CL" sz="1200" i="1" dirty="0"/>
              <a:t> para volver a la actividad. </a:t>
            </a:r>
          </a:p>
        </p:txBody>
      </p:sp>
      <p:pic>
        <p:nvPicPr>
          <p:cNvPr id="2054" name="Picture 6" descr="Resultado de imagen de emoji llorando">
            <a:extLst>
              <a:ext uri="{FF2B5EF4-FFF2-40B4-BE49-F238E27FC236}">
                <a16:creationId xmlns:a16="http://schemas.microsoft.com/office/drawing/2014/main" xmlns="" id="{58513D18-40F5-488F-84C9-648FBEBE0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403" y="897914"/>
            <a:ext cx="618599" cy="62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redondeadas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8A22369B-B8A6-4D59-8B8A-90CE5708219C}"/>
              </a:ext>
            </a:extLst>
          </p:cNvPr>
          <p:cNvSpPr/>
          <p:nvPr/>
        </p:nvSpPr>
        <p:spPr>
          <a:xfrm>
            <a:off x="1380616" y="4039126"/>
            <a:ext cx="1295737" cy="276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/>
              <a:t>MAMÁ</a:t>
            </a:r>
          </a:p>
        </p:txBody>
      </p:sp>
      <p:sp>
        <p:nvSpPr>
          <p:cNvPr id="39" name="Rectángulo: esquinas redondeadas 38">
            <a:hlinkClick r:id="rId5" action="ppaction://hlinksldjump"/>
            <a:extLst>
              <a:ext uri="{FF2B5EF4-FFF2-40B4-BE49-F238E27FC236}">
                <a16:creationId xmlns:a16="http://schemas.microsoft.com/office/drawing/2014/main" xmlns="" id="{A20D0A79-5947-4F3D-80C5-828B0EDF737C}"/>
              </a:ext>
            </a:extLst>
          </p:cNvPr>
          <p:cNvSpPr/>
          <p:nvPr/>
        </p:nvSpPr>
        <p:spPr>
          <a:xfrm>
            <a:off x="3029679" y="4042154"/>
            <a:ext cx="1295737" cy="276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/>
              <a:t>MIMÍ</a:t>
            </a:r>
          </a:p>
        </p:txBody>
      </p:sp>
      <p:sp>
        <p:nvSpPr>
          <p:cNvPr id="54" name="Rectángulo: esquinas redondeadas 53">
            <a:hlinkClick r:id="rId6" action="ppaction://hlinksldjump"/>
            <a:extLst>
              <a:ext uri="{FF2B5EF4-FFF2-40B4-BE49-F238E27FC236}">
                <a16:creationId xmlns:a16="http://schemas.microsoft.com/office/drawing/2014/main" xmlns="" id="{30A1DCCF-4871-44B7-953A-18AF2572FA4D}"/>
              </a:ext>
            </a:extLst>
          </p:cNvPr>
          <p:cNvSpPr/>
          <p:nvPr/>
        </p:nvSpPr>
        <p:spPr>
          <a:xfrm>
            <a:off x="4676737" y="4039126"/>
            <a:ext cx="1295737" cy="276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/>
              <a:t>MIMO</a:t>
            </a:r>
          </a:p>
        </p:txBody>
      </p:sp>
      <p:sp>
        <p:nvSpPr>
          <p:cNvPr id="57" name="Rectángulo: esquinas redondeadas 56">
            <a:hlinkClick r:id="rId7" action="ppaction://hlinksldjump"/>
            <a:extLst>
              <a:ext uri="{FF2B5EF4-FFF2-40B4-BE49-F238E27FC236}">
                <a16:creationId xmlns:a16="http://schemas.microsoft.com/office/drawing/2014/main" xmlns="" id="{6F26D392-5C73-4876-AC2A-BD28C766B158}"/>
              </a:ext>
            </a:extLst>
          </p:cNvPr>
          <p:cNvSpPr/>
          <p:nvPr/>
        </p:nvSpPr>
        <p:spPr>
          <a:xfrm>
            <a:off x="6325800" y="4039126"/>
            <a:ext cx="1295737" cy="276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/>
              <a:t>MEMO</a:t>
            </a:r>
          </a:p>
        </p:txBody>
      </p:sp>
      <p:pic>
        <p:nvPicPr>
          <p:cNvPr id="42" name="Picture 2" descr="Mamá y dauther caminando dibujos animados - Descargar PNG/SVG ...">
            <a:hlinkClick r:id="rId4" action="ppaction://hlinksldjump"/>
            <a:extLst>
              <a:ext uri="{FF2B5EF4-FFF2-40B4-BE49-F238E27FC236}">
                <a16:creationId xmlns:a16="http://schemas.microsoft.com/office/drawing/2014/main" xmlns="" id="{5A4C17E7-8CB4-4709-AEFB-FAD97389C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44" y="4536155"/>
            <a:ext cx="829743" cy="82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Millones de Imágenes PNG, Fondos y Vectores Para Descarga Gratuita ...">
            <a:hlinkClick r:id="rId4" action="ppaction://hlinksldjump"/>
            <a:extLst>
              <a:ext uri="{FF2B5EF4-FFF2-40B4-BE49-F238E27FC236}">
                <a16:creationId xmlns:a16="http://schemas.microsoft.com/office/drawing/2014/main" xmlns="" id="{8A2D3A7B-F223-4643-8A4D-52B9B11C0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687" y="4520058"/>
            <a:ext cx="351872" cy="82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El Rincon de mis Imagenes: Niña con coletas | Dibujos para niños ...">
            <a:hlinkClick r:id="rId5" action="ppaction://hlinksldjump"/>
            <a:extLst>
              <a:ext uri="{FF2B5EF4-FFF2-40B4-BE49-F238E27FC236}">
                <a16:creationId xmlns:a16="http://schemas.microsoft.com/office/drawing/2014/main" xmlns="" id="{3269FEA6-E3EF-40E3-BE93-17B3FD61F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547" y="4548877"/>
            <a:ext cx="580820" cy="82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Lindo niño sonriente feliz aislado en blanco | Vector Gratis">
            <a:hlinkClick r:id="rId5" action="ppaction://hlinksldjump"/>
            <a:extLst>
              <a:ext uri="{FF2B5EF4-FFF2-40B4-BE49-F238E27FC236}">
                <a16:creationId xmlns:a16="http://schemas.microsoft.com/office/drawing/2014/main" xmlns="" id="{728BAACF-9749-47B5-9A57-EB721EEB4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923" y="4536155"/>
            <a:ext cx="400082" cy="82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Mimo png 6 » PNG Image">
            <a:hlinkClick r:id="rId6" action="ppaction://hlinksldjump"/>
            <a:extLst>
              <a:ext uri="{FF2B5EF4-FFF2-40B4-BE49-F238E27FC236}">
                <a16:creationId xmlns:a16="http://schemas.microsoft.com/office/drawing/2014/main" xmlns="" id="{79890C74-C9F8-4142-9747-AD9B55F5A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87" y="4507335"/>
            <a:ext cx="643766" cy="85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PNG MONITO BEBE - Buscar con Google | Animales safari, Animales ...">
            <a:hlinkClick r:id="rId6" action="ppaction://hlinksldjump"/>
            <a:extLst>
              <a:ext uri="{FF2B5EF4-FFF2-40B4-BE49-F238E27FC236}">
                <a16:creationId xmlns:a16="http://schemas.microsoft.com/office/drawing/2014/main" xmlns="" id="{DA038AEC-F113-4F13-852D-6286D9B8C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55" y="4507335"/>
            <a:ext cx="855188" cy="85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Dibujo niña png 2 » PNG Image">
            <a:hlinkClick r:id="rId7" action="ppaction://hlinksldjump"/>
            <a:extLst>
              <a:ext uri="{FF2B5EF4-FFF2-40B4-BE49-F238E27FC236}">
                <a16:creationId xmlns:a16="http://schemas.microsoft.com/office/drawing/2014/main" xmlns="" id="{2F9ACF5E-4308-4D9F-9C3F-9E3A8AED6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798" y="4487572"/>
            <a:ext cx="394779" cy="74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Resultado de imagen para comunion niños dibujos | Primera comunion ...">
            <a:hlinkClick r:id="rId7" action="ppaction://hlinksldjump"/>
            <a:extLst>
              <a:ext uri="{FF2B5EF4-FFF2-40B4-BE49-F238E27FC236}">
                <a16:creationId xmlns:a16="http://schemas.microsoft.com/office/drawing/2014/main" xmlns="" id="{A1C0D297-BABE-4A19-9935-B03CABED3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1" r="26601"/>
          <a:stretch/>
        </p:blipFill>
        <p:spPr bwMode="auto">
          <a:xfrm>
            <a:off x="6579925" y="4507335"/>
            <a:ext cx="410735" cy="76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 descr="C:\Users\Cacoscout\Dropbox\Eduardo De Geyter D-12\Insignia Eduardo De Geyter.pn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14" y="854538"/>
            <a:ext cx="627748" cy="83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0168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3BDBA6FB-C132-4C9F-BF31-8E7DEDB894AE}"/>
              </a:ext>
            </a:extLst>
          </p:cNvPr>
          <p:cNvSpPr/>
          <p:nvPr/>
        </p:nvSpPr>
        <p:spPr>
          <a:xfrm>
            <a:off x="716864" y="515779"/>
            <a:ext cx="7533249" cy="565532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87F55721-5D5A-4140-B48B-A26BB83C57AB}"/>
              </a:ext>
            </a:extLst>
          </p:cNvPr>
          <p:cNvSpPr/>
          <p:nvPr/>
        </p:nvSpPr>
        <p:spPr>
          <a:xfrm>
            <a:off x="1204091" y="1652906"/>
            <a:ext cx="6551282" cy="2911196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4854877">
                  <a:custGeom>
                    <a:avLst/>
                    <a:gdLst>
                      <a:gd name="connsiteX0" fmla="*/ 0 w 4000739"/>
                      <a:gd name="connsiteY0" fmla="*/ 332413 h 1994436"/>
                      <a:gd name="connsiteX1" fmla="*/ 332413 w 4000739"/>
                      <a:gd name="connsiteY1" fmla="*/ 0 h 1994436"/>
                      <a:gd name="connsiteX2" fmla="*/ 888399 w 4000739"/>
                      <a:gd name="connsiteY2" fmla="*/ 0 h 1994436"/>
                      <a:gd name="connsiteX3" fmla="*/ 1444384 w 4000739"/>
                      <a:gd name="connsiteY3" fmla="*/ 0 h 1994436"/>
                      <a:gd name="connsiteX4" fmla="*/ 1900292 w 4000739"/>
                      <a:gd name="connsiteY4" fmla="*/ 0 h 1994436"/>
                      <a:gd name="connsiteX5" fmla="*/ 2456278 w 4000739"/>
                      <a:gd name="connsiteY5" fmla="*/ 0 h 1994436"/>
                      <a:gd name="connsiteX6" fmla="*/ 3045622 w 4000739"/>
                      <a:gd name="connsiteY6" fmla="*/ 0 h 1994436"/>
                      <a:gd name="connsiteX7" fmla="*/ 3668326 w 4000739"/>
                      <a:gd name="connsiteY7" fmla="*/ 0 h 1994436"/>
                      <a:gd name="connsiteX8" fmla="*/ 4000739 w 4000739"/>
                      <a:gd name="connsiteY8" fmla="*/ 332413 h 1994436"/>
                      <a:gd name="connsiteX9" fmla="*/ 4000739 w 4000739"/>
                      <a:gd name="connsiteY9" fmla="*/ 735728 h 1994436"/>
                      <a:gd name="connsiteX10" fmla="*/ 4000739 w 4000739"/>
                      <a:gd name="connsiteY10" fmla="*/ 1152339 h 1994436"/>
                      <a:gd name="connsiteX11" fmla="*/ 4000739 w 4000739"/>
                      <a:gd name="connsiteY11" fmla="*/ 1662023 h 1994436"/>
                      <a:gd name="connsiteX12" fmla="*/ 3668326 w 4000739"/>
                      <a:gd name="connsiteY12" fmla="*/ 1994436 h 1994436"/>
                      <a:gd name="connsiteX13" fmla="*/ 3145700 w 4000739"/>
                      <a:gd name="connsiteY13" fmla="*/ 1994436 h 1994436"/>
                      <a:gd name="connsiteX14" fmla="*/ 2623073 w 4000739"/>
                      <a:gd name="connsiteY14" fmla="*/ 1994436 h 1994436"/>
                      <a:gd name="connsiteX15" fmla="*/ 2100447 w 4000739"/>
                      <a:gd name="connsiteY15" fmla="*/ 1994436 h 1994436"/>
                      <a:gd name="connsiteX16" fmla="*/ 1611180 w 4000739"/>
                      <a:gd name="connsiteY16" fmla="*/ 1994436 h 1994436"/>
                      <a:gd name="connsiteX17" fmla="*/ 1088553 w 4000739"/>
                      <a:gd name="connsiteY17" fmla="*/ 1994436 h 1994436"/>
                      <a:gd name="connsiteX18" fmla="*/ 332413 w 4000739"/>
                      <a:gd name="connsiteY18" fmla="*/ 1994436 h 1994436"/>
                      <a:gd name="connsiteX19" fmla="*/ 0 w 4000739"/>
                      <a:gd name="connsiteY19" fmla="*/ 1662023 h 1994436"/>
                      <a:gd name="connsiteX20" fmla="*/ 0 w 4000739"/>
                      <a:gd name="connsiteY20" fmla="*/ 1205524 h 1994436"/>
                      <a:gd name="connsiteX21" fmla="*/ 0 w 4000739"/>
                      <a:gd name="connsiteY21" fmla="*/ 802209 h 1994436"/>
                      <a:gd name="connsiteX22" fmla="*/ 0 w 4000739"/>
                      <a:gd name="connsiteY22" fmla="*/ 332413 h 199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000739" h="1994436" extrusionOk="0">
                        <a:moveTo>
                          <a:pt x="0" y="332413"/>
                        </a:moveTo>
                        <a:cubicBezTo>
                          <a:pt x="-30535" y="126145"/>
                          <a:pt x="134327" y="-18101"/>
                          <a:pt x="332413" y="0"/>
                        </a:cubicBezTo>
                        <a:cubicBezTo>
                          <a:pt x="511241" y="-18544"/>
                          <a:pt x="644280" y="31391"/>
                          <a:pt x="888399" y="0"/>
                        </a:cubicBezTo>
                        <a:cubicBezTo>
                          <a:pt x="1132518" y="-31391"/>
                          <a:pt x="1193899" y="51473"/>
                          <a:pt x="1444384" y="0"/>
                        </a:cubicBezTo>
                        <a:cubicBezTo>
                          <a:pt x="1694869" y="-51473"/>
                          <a:pt x="1699218" y="28378"/>
                          <a:pt x="1900292" y="0"/>
                        </a:cubicBezTo>
                        <a:cubicBezTo>
                          <a:pt x="2101366" y="-28378"/>
                          <a:pt x="2209191" y="136"/>
                          <a:pt x="2456278" y="0"/>
                        </a:cubicBezTo>
                        <a:cubicBezTo>
                          <a:pt x="2703365" y="-136"/>
                          <a:pt x="2802326" y="40970"/>
                          <a:pt x="3045622" y="0"/>
                        </a:cubicBezTo>
                        <a:cubicBezTo>
                          <a:pt x="3288918" y="-40970"/>
                          <a:pt x="3465992" y="7055"/>
                          <a:pt x="3668326" y="0"/>
                        </a:cubicBezTo>
                        <a:cubicBezTo>
                          <a:pt x="3836925" y="49295"/>
                          <a:pt x="3995470" y="158191"/>
                          <a:pt x="4000739" y="332413"/>
                        </a:cubicBezTo>
                        <a:cubicBezTo>
                          <a:pt x="4016487" y="487334"/>
                          <a:pt x="3986579" y="591520"/>
                          <a:pt x="4000739" y="735728"/>
                        </a:cubicBezTo>
                        <a:cubicBezTo>
                          <a:pt x="4014899" y="879936"/>
                          <a:pt x="3976943" y="984569"/>
                          <a:pt x="4000739" y="1152339"/>
                        </a:cubicBezTo>
                        <a:cubicBezTo>
                          <a:pt x="4024535" y="1320109"/>
                          <a:pt x="3987892" y="1421172"/>
                          <a:pt x="4000739" y="1662023"/>
                        </a:cubicBezTo>
                        <a:cubicBezTo>
                          <a:pt x="4015500" y="1824876"/>
                          <a:pt x="3828945" y="2013041"/>
                          <a:pt x="3668326" y="1994436"/>
                        </a:cubicBezTo>
                        <a:cubicBezTo>
                          <a:pt x="3419454" y="2050094"/>
                          <a:pt x="3355052" y="1933704"/>
                          <a:pt x="3145700" y="1994436"/>
                        </a:cubicBezTo>
                        <a:cubicBezTo>
                          <a:pt x="2936348" y="2055168"/>
                          <a:pt x="2854931" y="1963294"/>
                          <a:pt x="2623073" y="1994436"/>
                        </a:cubicBezTo>
                        <a:cubicBezTo>
                          <a:pt x="2391215" y="2025578"/>
                          <a:pt x="2291990" y="1958768"/>
                          <a:pt x="2100447" y="1994436"/>
                        </a:cubicBezTo>
                        <a:cubicBezTo>
                          <a:pt x="1908904" y="2030104"/>
                          <a:pt x="1735028" y="1988645"/>
                          <a:pt x="1611180" y="1994436"/>
                        </a:cubicBezTo>
                        <a:cubicBezTo>
                          <a:pt x="1487332" y="2000227"/>
                          <a:pt x="1200857" y="1985951"/>
                          <a:pt x="1088553" y="1994436"/>
                        </a:cubicBezTo>
                        <a:cubicBezTo>
                          <a:pt x="976249" y="2002921"/>
                          <a:pt x="623979" y="1957056"/>
                          <a:pt x="332413" y="1994436"/>
                        </a:cubicBezTo>
                        <a:cubicBezTo>
                          <a:pt x="180447" y="1989778"/>
                          <a:pt x="635" y="1821661"/>
                          <a:pt x="0" y="1662023"/>
                        </a:cubicBezTo>
                        <a:cubicBezTo>
                          <a:pt x="-13432" y="1448171"/>
                          <a:pt x="36911" y="1305603"/>
                          <a:pt x="0" y="1205524"/>
                        </a:cubicBezTo>
                        <a:cubicBezTo>
                          <a:pt x="-36911" y="1105445"/>
                          <a:pt x="24521" y="941883"/>
                          <a:pt x="0" y="802209"/>
                        </a:cubicBezTo>
                        <a:cubicBezTo>
                          <a:pt x="-24521" y="662536"/>
                          <a:pt x="28958" y="498572"/>
                          <a:pt x="0" y="3324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AutoShape 2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AutoShape 6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5" name="14 CuadroTexto"/>
          <p:cNvSpPr txBox="1"/>
          <p:nvPr/>
        </p:nvSpPr>
        <p:spPr>
          <a:xfrm>
            <a:off x="1498505" y="1741106"/>
            <a:ext cx="62568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/>
              <a:t>Modo de trabajo:</a:t>
            </a:r>
          </a:p>
          <a:p>
            <a:r>
              <a:rPr lang="es-CL" sz="1400" dirty="0"/>
              <a:t/>
            </a:r>
            <a:br>
              <a:rPr lang="es-CL" sz="1400" dirty="0"/>
            </a:br>
            <a:r>
              <a:rPr lang="es-CL" sz="1400" dirty="0"/>
              <a:t>1.  Nombrar el elemento de la imagen, mostrar la palabra escrita en el rectángulo superior y luego, hacer </a:t>
            </a:r>
            <a:r>
              <a:rPr lang="es-CL" sz="1400" dirty="0" err="1"/>
              <a:t>click</a:t>
            </a:r>
            <a:r>
              <a:rPr lang="es-CL" sz="1400" dirty="0"/>
              <a:t> en la letra </a:t>
            </a:r>
            <a:r>
              <a:rPr lang="es-CL" sz="1400" b="1" dirty="0"/>
              <a:t>M</a:t>
            </a:r>
            <a:r>
              <a:rPr lang="es-CL" sz="1400" dirty="0"/>
              <a:t> (siempre recordando nombre y sonido de la letra). </a:t>
            </a:r>
          </a:p>
          <a:p>
            <a:endParaRPr lang="es-CL" sz="1400" dirty="0"/>
          </a:p>
          <a:p>
            <a:r>
              <a:rPr lang="es-CL" sz="1400" dirty="0"/>
              <a:t>2. Segmentar en sílabas dando aplausos, saltos o contando elementos y hacer </a:t>
            </a:r>
            <a:r>
              <a:rPr lang="es-CL" sz="1400" dirty="0" err="1"/>
              <a:t>click</a:t>
            </a:r>
            <a:r>
              <a:rPr lang="es-CL" sz="1400" dirty="0"/>
              <a:t> en el círculo con el número correcto.</a:t>
            </a:r>
          </a:p>
          <a:p>
            <a:endParaRPr lang="es-CL" sz="1400" dirty="0"/>
          </a:p>
          <a:p>
            <a:r>
              <a:rPr lang="es-CL" sz="1400" dirty="0"/>
              <a:t>3. Contar las letras de la palabra y hacer </a:t>
            </a:r>
            <a:r>
              <a:rPr lang="es-CL" sz="1400" dirty="0" err="1"/>
              <a:t>click</a:t>
            </a:r>
            <a:r>
              <a:rPr lang="es-CL" sz="1400" dirty="0"/>
              <a:t> en el círculo con el número correcto. </a:t>
            </a:r>
          </a:p>
          <a:p>
            <a:endParaRPr lang="es-CL" sz="1400" dirty="0"/>
          </a:p>
          <a:p>
            <a:r>
              <a:rPr lang="es-CL" sz="1400" dirty="0"/>
              <a:t>4. En la parte final, leer la palabra y hacer </a:t>
            </a:r>
            <a:r>
              <a:rPr lang="es-CL" sz="1400" dirty="0" err="1"/>
              <a:t>click</a:t>
            </a:r>
            <a:r>
              <a:rPr lang="es-CL" sz="1400" dirty="0"/>
              <a:t> en la imagen que corresponde.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9771EFAF-256C-4C75-B3A9-1E2AFB302C41}"/>
              </a:ext>
            </a:extLst>
          </p:cNvPr>
          <p:cNvSpPr txBox="1"/>
          <p:nvPr/>
        </p:nvSpPr>
        <p:spPr>
          <a:xfrm>
            <a:off x="2834449" y="651693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/>
              <a:t>Programa de Integración Escolar 2020 – Flga. Paula Correa F.</a:t>
            </a:r>
            <a:endParaRPr lang="es-CL" sz="1000" b="1" dirty="0"/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23CFBCC7-C1BA-44A2-8360-EBB24E618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655" y="774333"/>
            <a:ext cx="882544" cy="628777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38B2FCA5-AE13-4587-97E4-6E3DFCE3BA85}"/>
              </a:ext>
            </a:extLst>
          </p:cNvPr>
          <p:cNvSpPr txBox="1"/>
          <p:nvPr/>
        </p:nvSpPr>
        <p:spPr>
          <a:xfrm>
            <a:off x="6293829" y="1336768"/>
            <a:ext cx="1474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/>
              <a:t>Actividad en Familia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68067EED-0F72-46E9-ABF9-8017D04738AD}"/>
              </a:ext>
            </a:extLst>
          </p:cNvPr>
          <p:cNvSpPr/>
          <p:nvPr/>
        </p:nvSpPr>
        <p:spPr>
          <a:xfrm>
            <a:off x="1678630" y="5019610"/>
            <a:ext cx="5602203" cy="16070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Por cada imagen se trabajará la palabra (encontrar la letra M), segmentar la palabra en sílabas y contar el número de letras, por lo que es importante que constantemente se refuercen los conceptos de </a:t>
            </a:r>
          </a:p>
          <a:p>
            <a:pPr algn="ctr"/>
            <a:r>
              <a:rPr lang="es-CL" b="1" dirty="0"/>
              <a:t>PALABRA – SÍLABAS – LETRAS/SONIDOS</a:t>
            </a:r>
          </a:p>
        </p:txBody>
      </p:sp>
      <p:pic>
        <p:nvPicPr>
          <p:cNvPr id="28674" name="Picture 2" descr="INSIDE YOUR MIND : ¿Qué es la atención?">
            <a:extLst>
              <a:ext uri="{FF2B5EF4-FFF2-40B4-BE49-F238E27FC236}">
                <a16:creationId xmlns:a16="http://schemas.microsoft.com/office/drawing/2014/main" xmlns="" id="{089A63A2-F87A-400D-BAD2-9041DE4C7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858" y="4709386"/>
            <a:ext cx="630863" cy="55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 descr="C:\Users\Cacoscout\Dropbox\Eduardo De Geyter D-12\Insignia Eduardo De Geyter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22" y="841362"/>
            <a:ext cx="482226" cy="633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98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xmlns="" id="{27190658-ACDC-4E03-A221-37D3B2761182}"/>
              </a:ext>
            </a:extLst>
          </p:cNvPr>
          <p:cNvSpPr/>
          <p:nvPr/>
        </p:nvSpPr>
        <p:spPr>
          <a:xfrm>
            <a:off x="716864" y="515779"/>
            <a:ext cx="7533249" cy="565532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F10CD80-310B-4446-BB1C-BC0289B8ED63}"/>
              </a:ext>
            </a:extLst>
          </p:cNvPr>
          <p:cNvSpPr txBox="1"/>
          <p:nvPr/>
        </p:nvSpPr>
        <p:spPr>
          <a:xfrm>
            <a:off x="2526945" y="1132503"/>
            <a:ext cx="456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Encuentra la letra </a:t>
            </a:r>
            <a:r>
              <a:rPr lang="es-CL" sz="2400" b="1" dirty="0"/>
              <a:t>M</a:t>
            </a:r>
            <a:r>
              <a:rPr lang="es-CL" sz="2400" dirty="0"/>
              <a:t> en la </a:t>
            </a:r>
            <a:r>
              <a:rPr lang="es-CL" sz="2400" b="1" dirty="0"/>
              <a:t>palabra.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87F55721-5D5A-4140-B48B-A26BB83C57AB}"/>
              </a:ext>
            </a:extLst>
          </p:cNvPr>
          <p:cNvSpPr/>
          <p:nvPr/>
        </p:nvSpPr>
        <p:spPr>
          <a:xfrm>
            <a:off x="2834449" y="2583503"/>
            <a:ext cx="3458113" cy="180523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4854877">
                  <a:custGeom>
                    <a:avLst/>
                    <a:gdLst>
                      <a:gd name="connsiteX0" fmla="*/ 0 w 4000739"/>
                      <a:gd name="connsiteY0" fmla="*/ 332413 h 1994436"/>
                      <a:gd name="connsiteX1" fmla="*/ 332413 w 4000739"/>
                      <a:gd name="connsiteY1" fmla="*/ 0 h 1994436"/>
                      <a:gd name="connsiteX2" fmla="*/ 888399 w 4000739"/>
                      <a:gd name="connsiteY2" fmla="*/ 0 h 1994436"/>
                      <a:gd name="connsiteX3" fmla="*/ 1444384 w 4000739"/>
                      <a:gd name="connsiteY3" fmla="*/ 0 h 1994436"/>
                      <a:gd name="connsiteX4" fmla="*/ 1900292 w 4000739"/>
                      <a:gd name="connsiteY4" fmla="*/ 0 h 1994436"/>
                      <a:gd name="connsiteX5" fmla="*/ 2456278 w 4000739"/>
                      <a:gd name="connsiteY5" fmla="*/ 0 h 1994436"/>
                      <a:gd name="connsiteX6" fmla="*/ 3045622 w 4000739"/>
                      <a:gd name="connsiteY6" fmla="*/ 0 h 1994436"/>
                      <a:gd name="connsiteX7" fmla="*/ 3668326 w 4000739"/>
                      <a:gd name="connsiteY7" fmla="*/ 0 h 1994436"/>
                      <a:gd name="connsiteX8" fmla="*/ 4000739 w 4000739"/>
                      <a:gd name="connsiteY8" fmla="*/ 332413 h 1994436"/>
                      <a:gd name="connsiteX9" fmla="*/ 4000739 w 4000739"/>
                      <a:gd name="connsiteY9" fmla="*/ 735728 h 1994436"/>
                      <a:gd name="connsiteX10" fmla="*/ 4000739 w 4000739"/>
                      <a:gd name="connsiteY10" fmla="*/ 1152339 h 1994436"/>
                      <a:gd name="connsiteX11" fmla="*/ 4000739 w 4000739"/>
                      <a:gd name="connsiteY11" fmla="*/ 1662023 h 1994436"/>
                      <a:gd name="connsiteX12" fmla="*/ 3668326 w 4000739"/>
                      <a:gd name="connsiteY12" fmla="*/ 1994436 h 1994436"/>
                      <a:gd name="connsiteX13" fmla="*/ 3145700 w 4000739"/>
                      <a:gd name="connsiteY13" fmla="*/ 1994436 h 1994436"/>
                      <a:gd name="connsiteX14" fmla="*/ 2623073 w 4000739"/>
                      <a:gd name="connsiteY14" fmla="*/ 1994436 h 1994436"/>
                      <a:gd name="connsiteX15" fmla="*/ 2100447 w 4000739"/>
                      <a:gd name="connsiteY15" fmla="*/ 1994436 h 1994436"/>
                      <a:gd name="connsiteX16" fmla="*/ 1611180 w 4000739"/>
                      <a:gd name="connsiteY16" fmla="*/ 1994436 h 1994436"/>
                      <a:gd name="connsiteX17" fmla="*/ 1088553 w 4000739"/>
                      <a:gd name="connsiteY17" fmla="*/ 1994436 h 1994436"/>
                      <a:gd name="connsiteX18" fmla="*/ 332413 w 4000739"/>
                      <a:gd name="connsiteY18" fmla="*/ 1994436 h 1994436"/>
                      <a:gd name="connsiteX19" fmla="*/ 0 w 4000739"/>
                      <a:gd name="connsiteY19" fmla="*/ 1662023 h 1994436"/>
                      <a:gd name="connsiteX20" fmla="*/ 0 w 4000739"/>
                      <a:gd name="connsiteY20" fmla="*/ 1205524 h 1994436"/>
                      <a:gd name="connsiteX21" fmla="*/ 0 w 4000739"/>
                      <a:gd name="connsiteY21" fmla="*/ 802209 h 1994436"/>
                      <a:gd name="connsiteX22" fmla="*/ 0 w 4000739"/>
                      <a:gd name="connsiteY22" fmla="*/ 332413 h 199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000739" h="1994436" extrusionOk="0">
                        <a:moveTo>
                          <a:pt x="0" y="332413"/>
                        </a:moveTo>
                        <a:cubicBezTo>
                          <a:pt x="-30535" y="126145"/>
                          <a:pt x="134327" y="-18101"/>
                          <a:pt x="332413" y="0"/>
                        </a:cubicBezTo>
                        <a:cubicBezTo>
                          <a:pt x="511241" y="-18544"/>
                          <a:pt x="644280" y="31391"/>
                          <a:pt x="888399" y="0"/>
                        </a:cubicBezTo>
                        <a:cubicBezTo>
                          <a:pt x="1132518" y="-31391"/>
                          <a:pt x="1193899" y="51473"/>
                          <a:pt x="1444384" y="0"/>
                        </a:cubicBezTo>
                        <a:cubicBezTo>
                          <a:pt x="1694869" y="-51473"/>
                          <a:pt x="1699218" y="28378"/>
                          <a:pt x="1900292" y="0"/>
                        </a:cubicBezTo>
                        <a:cubicBezTo>
                          <a:pt x="2101366" y="-28378"/>
                          <a:pt x="2209191" y="136"/>
                          <a:pt x="2456278" y="0"/>
                        </a:cubicBezTo>
                        <a:cubicBezTo>
                          <a:pt x="2703365" y="-136"/>
                          <a:pt x="2802326" y="40970"/>
                          <a:pt x="3045622" y="0"/>
                        </a:cubicBezTo>
                        <a:cubicBezTo>
                          <a:pt x="3288918" y="-40970"/>
                          <a:pt x="3465992" y="7055"/>
                          <a:pt x="3668326" y="0"/>
                        </a:cubicBezTo>
                        <a:cubicBezTo>
                          <a:pt x="3836925" y="49295"/>
                          <a:pt x="3995470" y="158191"/>
                          <a:pt x="4000739" y="332413"/>
                        </a:cubicBezTo>
                        <a:cubicBezTo>
                          <a:pt x="4016487" y="487334"/>
                          <a:pt x="3986579" y="591520"/>
                          <a:pt x="4000739" y="735728"/>
                        </a:cubicBezTo>
                        <a:cubicBezTo>
                          <a:pt x="4014899" y="879936"/>
                          <a:pt x="3976943" y="984569"/>
                          <a:pt x="4000739" y="1152339"/>
                        </a:cubicBezTo>
                        <a:cubicBezTo>
                          <a:pt x="4024535" y="1320109"/>
                          <a:pt x="3987892" y="1421172"/>
                          <a:pt x="4000739" y="1662023"/>
                        </a:cubicBezTo>
                        <a:cubicBezTo>
                          <a:pt x="4015500" y="1824876"/>
                          <a:pt x="3828945" y="2013041"/>
                          <a:pt x="3668326" y="1994436"/>
                        </a:cubicBezTo>
                        <a:cubicBezTo>
                          <a:pt x="3419454" y="2050094"/>
                          <a:pt x="3355052" y="1933704"/>
                          <a:pt x="3145700" y="1994436"/>
                        </a:cubicBezTo>
                        <a:cubicBezTo>
                          <a:pt x="2936348" y="2055168"/>
                          <a:pt x="2854931" y="1963294"/>
                          <a:pt x="2623073" y="1994436"/>
                        </a:cubicBezTo>
                        <a:cubicBezTo>
                          <a:pt x="2391215" y="2025578"/>
                          <a:pt x="2291990" y="1958768"/>
                          <a:pt x="2100447" y="1994436"/>
                        </a:cubicBezTo>
                        <a:cubicBezTo>
                          <a:pt x="1908904" y="2030104"/>
                          <a:pt x="1735028" y="1988645"/>
                          <a:pt x="1611180" y="1994436"/>
                        </a:cubicBezTo>
                        <a:cubicBezTo>
                          <a:pt x="1487332" y="2000227"/>
                          <a:pt x="1200857" y="1985951"/>
                          <a:pt x="1088553" y="1994436"/>
                        </a:cubicBezTo>
                        <a:cubicBezTo>
                          <a:pt x="976249" y="2002921"/>
                          <a:pt x="623979" y="1957056"/>
                          <a:pt x="332413" y="1994436"/>
                        </a:cubicBezTo>
                        <a:cubicBezTo>
                          <a:pt x="180447" y="1989778"/>
                          <a:pt x="635" y="1821661"/>
                          <a:pt x="0" y="1662023"/>
                        </a:cubicBezTo>
                        <a:cubicBezTo>
                          <a:pt x="-13432" y="1448171"/>
                          <a:pt x="36911" y="1305603"/>
                          <a:pt x="0" y="1205524"/>
                        </a:cubicBezTo>
                        <a:cubicBezTo>
                          <a:pt x="-36911" y="1105445"/>
                          <a:pt x="24521" y="941883"/>
                          <a:pt x="0" y="802209"/>
                        </a:cubicBezTo>
                        <a:cubicBezTo>
                          <a:pt x="-24521" y="662536"/>
                          <a:pt x="28958" y="498572"/>
                          <a:pt x="0" y="3324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AutoShape 2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AutoShape 6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240C47C-FDFA-4BAC-BC76-3ECE96E745F0}"/>
              </a:ext>
            </a:extLst>
          </p:cNvPr>
          <p:cNvSpPr txBox="1"/>
          <p:nvPr/>
        </p:nvSpPr>
        <p:spPr>
          <a:xfrm>
            <a:off x="2834449" y="651693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/>
              <a:t>Programa de Integración Escolar 2020 – Flga. Paula Correa F.</a:t>
            </a:r>
            <a:endParaRPr lang="es-CL" sz="1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94EAC17-3E0B-480B-9415-55085F505777}"/>
              </a:ext>
            </a:extLst>
          </p:cNvPr>
          <p:cNvSpPr txBox="1"/>
          <p:nvPr/>
        </p:nvSpPr>
        <p:spPr>
          <a:xfrm>
            <a:off x="4781265" y="4525101"/>
            <a:ext cx="2280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/>
              <a:t>Haz </a:t>
            </a:r>
            <a:r>
              <a:rPr lang="es-CL" sz="1200" i="1" dirty="0" err="1"/>
              <a:t>click</a:t>
            </a:r>
            <a:r>
              <a:rPr lang="es-CL" sz="1200" i="1" dirty="0"/>
              <a:t> sobre la letra solicitada.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FAD4128-CD22-4B1B-B403-EA04BB6D7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015" y="2675625"/>
            <a:ext cx="1062944" cy="162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08FD670F-4763-4738-9ED0-F2A3D6A62F43}"/>
              </a:ext>
            </a:extLst>
          </p:cNvPr>
          <p:cNvSpPr/>
          <p:nvPr/>
        </p:nvSpPr>
        <p:spPr>
          <a:xfrm>
            <a:off x="2548836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M</a:t>
            </a:r>
          </a:p>
        </p:txBody>
      </p:sp>
      <p:sp>
        <p:nvSpPr>
          <p:cNvPr id="18" name="Elipse 17">
            <a:hlinkClick r:id="rId4" action="ppaction://hlinksldjump"/>
            <a:extLst>
              <a:ext uri="{FF2B5EF4-FFF2-40B4-BE49-F238E27FC236}">
                <a16:creationId xmlns:a16="http://schemas.microsoft.com/office/drawing/2014/main" xmlns="" id="{18AD53D1-3B56-4488-9ADC-A50B2884C4C3}"/>
              </a:ext>
            </a:extLst>
          </p:cNvPr>
          <p:cNvSpPr/>
          <p:nvPr/>
        </p:nvSpPr>
        <p:spPr>
          <a:xfrm>
            <a:off x="3531701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A</a:t>
            </a:r>
          </a:p>
        </p:txBody>
      </p:sp>
      <p:sp>
        <p:nvSpPr>
          <p:cNvPr id="19" name="Elipse 18">
            <a:hlinkClick r:id="rId4" action="ppaction://hlinksldjump"/>
            <a:extLst>
              <a:ext uri="{FF2B5EF4-FFF2-40B4-BE49-F238E27FC236}">
                <a16:creationId xmlns:a16="http://schemas.microsoft.com/office/drawing/2014/main" xmlns="" id="{3592617A-3BC2-4F86-80DF-3184BAFE7736}"/>
              </a:ext>
            </a:extLst>
          </p:cNvPr>
          <p:cNvSpPr/>
          <p:nvPr/>
        </p:nvSpPr>
        <p:spPr>
          <a:xfrm>
            <a:off x="4514566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N</a:t>
            </a:r>
          </a:p>
        </p:txBody>
      </p:sp>
      <p:sp>
        <p:nvSpPr>
          <p:cNvPr id="21" name="Elipse 20">
            <a:hlinkClick r:id="rId4" action="ppaction://hlinksldjump"/>
            <a:extLst>
              <a:ext uri="{FF2B5EF4-FFF2-40B4-BE49-F238E27FC236}">
                <a16:creationId xmlns:a16="http://schemas.microsoft.com/office/drawing/2014/main" xmlns="" id="{51F2903B-A5D0-49CA-B2EF-0C2DA78A872A}"/>
              </a:ext>
            </a:extLst>
          </p:cNvPr>
          <p:cNvSpPr/>
          <p:nvPr/>
        </p:nvSpPr>
        <p:spPr>
          <a:xfrm>
            <a:off x="5497431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O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50774B5F-867F-4B10-94F6-54474C3094E7}"/>
              </a:ext>
            </a:extLst>
          </p:cNvPr>
          <p:cNvSpPr/>
          <p:nvPr/>
        </p:nvSpPr>
        <p:spPr>
          <a:xfrm>
            <a:off x="3974291" y="1868257"/>
            <a:ext cx="1242434" cy="578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2800" b="1" dirty="0"/>
              <a:t>MANO</a:t>
            </a:r>
            <a:endParaRPr lang="es-CL" sz="2800" dirty="0"/>
          </a:p>
        </p:txBody>
      </p:sp>
      <p:pic>
        <p:nvPicPr>
          <p:cNvPr id="23" name="Imagen 22" descr="C:\Users\Cacoscout\Dropbox\Eduardo De Geyter D-12\Insignia Eduardo De Geyte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525" y="862752"/>
            <a:ext cx="627748" cy="83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171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xmlns="" id="{27190658-ACDC-4E03-A221-37D3B2761182}"/>
              </a:ext>
            </a:extLst>
          </p:cNvPr>
          <p:cNvSpPr/>
          <p:nvPr/>
        </p:nvSpPr>
        <p:spPr>
          <a:xfrm>
            <a:off x="716864" y="515779"/>
            <a:ext cx="7533249" cy="565532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87F55721-5D5A-4140-B48B-A26BB83C57AB}"/>
              </a:ext>
            </a:extLst>
          </p:cNvPr>
          <p:cNvSpPr/>
          <p:nvPr/>
        </p:nvSpPr>
        <p:spPr>
          <a:xfrm>
            <a:off x="2834449" y="2583503"/>
            <a:ext cx="3458113" cy="180523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4854877">
                  <a:custGeom>
                    <a:avLst/>
                    <a:gdLst>
                      <a:gd name="connsiteX0" fmla="*/ 0 w 4000739"/>
                      <a:gd name="connsiteY0" fmla="*/ 332413 h 1994436"/>
                      <a:gd name="connsiteX1" fmla="*/ 332413 w 4000739"/>
                      <a:gd name="connsiteY1" fmla="*/ 0 h 1994436"/>
                      <a:gd name="connsiteX2" fmla="*/ 888399 w 4000739"/>
                      <a:gd name="connsiteY2" fmla="*/ 0 h 1994436"/>
                      <a:gd name="connsiteX3" fmla="*/ 1444384 w 4000739"/>
                      <a:gd name="connsiteY3" fmla="*/ 0 h 1994436"/>
                      <a:gd name="connsiteX4" fmla="*/ 1900292 w 4000739"/>
                      <a:gd name="connsiteY4" fmla="*/ 0 h 1994436"/>
                      <a:gd name="connsiteX5" fmla="*/ 2456278 w 4000739"/>
                      <a:gd name="connsiteY5" fmla="*/ 0 h 1994436"/>
                      <a:gd name="connsiteX6" fmla="*/ 3045622 w 4000739"/>
                      <a:gd name="connsiteY6" fmla="*/ 0 h 1994436"/>
                      <a:gd name="connsiteX7" fmla="*/ 3668326 w 4000739"/>
                      <a:gd name="connsiteY7" fmla="*/ 0 h 1994436"/>
                      <a:gd name="connsiteX8" fmla="*/ 4000739 w 4000739"/>
                      <a:gd name="connsiteY8" fmla="*/ 332413 h 1994436"/>
                      <a:gd name="connsiteX9" fmla="*/ 4000739 w 4000739"/>
                      <a:gd name="connsiteY9" fmla="*/ 735728 h 1994436"/>
                      <a:gd name="connsiteX10" fmla="*/ 4000739 w 4000739"/>
                      <a:gd name="connsiteY10" fmla="*/ 1152339 h 1994436"/>
                      <a:gd name="connsiteX11" fmla="*/ 4000739 w 4000739"/>
                      <a:gd name="connsiteY11" fmla="*/ 1662023 h 1994436"/>
                      <a:gd name="connsiteX12" fmla="*/ 3668326 w 4000739"/>
                      <a:gd name="connsiteY12" fmla="*/ 1994436 h 1994436"/>
                      <a:gd name="connsiteX13" fmla="*/ 3145700 w 4000739"/>
                      <a:gd name="connsiteY13" fmla="*/ 1994436 h 1994436"/>
                      <a:gd name="connsiteX14" fmla="*/ 2623073 w 4000739"/>
                      <a:gd name="connsiteY14" fmla="*/ 1994436 h 1994436"/>
                      <a:gd name="connsiteX15" fmla="*/ 2100447 w 4000739"/>
                      <a:gd name="connsiteY15" fmla="*/ 1994436 h 1994436"/>
                      <a:gd name="connsiteX16" fmla="*/ 1611180 w 4000739"/>
                      <a:gd name="connsiteY16" fmla="*/ 1994436 h 1994436"/>
                      <a:gd name="connsiteX17" fmla="*/ 1088553 w 4000739"/>
                      <a:gd name="connsiteY17" fmla="*/ 1994436 h 1994436"/>
                      <a:gd name="connsiteX18" fmla="*/ 332413 w 4000739"/>
                      <a:gd name="connsiteY18" fmla="*/ 1994436 h 1994436"/>
                      <a:gd name="connsiteX19" fmla="*/ 0 w 4000739"/>
                      <a:gd name="connsiteY19" fmla="*/ 1662023 h 1994436"/>
                      <a:gd name="connsiteX20" fmla="*/ 0 w 4000739"/>
                      <a:gd name="connsiteY20" fmla="*/ 1205524 h 1994436"/>
                      <a:gd name="connsiteX21" fmla="*/ 0 w 4000739"/>
                      <a:gd name="connsiteY21" fmla="*/ 802209 h 1994436"/>
                      <a:gd name="connsiteX22" fmla="*/ 0 w 4000739"/>
                      <a:gd name="connsiteY22" fmla="*/ 332413 h 199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000739" h="1994436" extrusionOk="0">
                        <a:moveTo>
                          <a:pt x="0" y="332413"/>
                        </a:moveTo>
                        <a:cubicBezTo>
                          <a:pt x="-30535" y="126145"/>
                          <a:pt x="134327" y="-18101"/>
                          <a:pt x="332413" y="0"/>
                        </a:cubicBezTo>
                        <a:cubicBezTo>
                          <a:pt x="511241" y="-18544"/>
                          <a:pt x="644280" y="31391"/>
                          <a:pt x="888399" y="0"/>
                        </a:cubicBezTo>
                        <a:cubicBezTo>
                          <a:pt x="1132518" y="-31391"/>
                          <a:pt x="1193899" y="51473"/>
                          <a:pt x="1444384" y="0"/>
                        </a:cubicBezTo>
                        <a:cubicBezTo>
                          <a:pt x="1694869" y="-51473"/>
                          <a:pt x="1699218" y="28378"/>
                          <a:pt x="1900292" y="0"/>
                        </a:cubicBezTo>
                        <a:cubicBezTo>
                          <a:pt x="2101366" y="-28378"/>
                          <a:pt x="2209191" y="136"/>
                          <a:pt x="2456278" y="0"/>
                        </a:cubicBezTo>
                        <a:cubicBezTo>
                          <a:pt x="2703365" y="-136"/>
                          <a:pt x="2802326" y="40970"/>
                          <a:pt x="3045622" y="0"/>
                        </a:cubicBezTo>
                        <a:cubicBezTo>
                          <a:pt x="3288918" y="-40970"/>
                          <a:pt x="3465992" y="7055"/>
                          <a:pt x="3668326" y="0"/>
                        </a:cubicBezTo>
                        <a:cubicBezTo>
                          <a:pt x="3836925" y="49295"/>
                          <a:pt x="3995470" y="158191"/>
                          <a:pt x="4000739" y="332413"/>
                        </a:cubicBezTo>
                        <a:cubicBezTo>
                          <a:pt x="4016487" y="487334"/>
                          <a:pt x="3986579" y="591520"/>
                          <a:pt x="4000739" y="735728"/>
                        </a:cubicBezTo>
                        <a:cubicBezTo>
                          <a:pt x="4014899" y="879936"/>
                          <a:pt x="3976943" y="984569"/>
                          <a:pt x="4000739" y="1152339"/>
                        </a:cubicBezTo>
                        <a:cubicBezTo>
                          <a:pt x="4024535" y="1320109"/>
                          <a:pt x="3987892" y="1421172"/>
                          <a:pt x="4000739" y="1662023"/>
                        </a:cubicBezTo>
                        <a:cubicBezTo>
                          <a:pt x="4015500" y="1824876"/>
                          <a:pt x="3828945" y="2013041"/>
                          <a:pt x="3668326" y="1994436"/>
                        </a:cubicBezTo>
                        <a:cubicBezTo>
                          <a:pt x="3419454" y="2050094"/>
                          <a:pt x="3355052" y="1933704"/>
                          <a:pt x="3145700" y="1994436"/>
                        </a:cubicBezTo>
                        <a:cubicBezTo>
                          <a:pt x="2936348" y="2055168"/>
                          <a:pt x="2854931" y="1963294"/>
                          <a:pt x="2623073" y="1994436"/>
                        </a:cubicBezTo>
                        <a:cubicBezTo>
                          <a:pt x="2391215" y="2025578"/>
                          <a:pt x="2291990" y="1958768"/>
                          <a:pt x="2100447" y="1994436"/>
                        </a:cubicBezTo>
                        <a:cubicBezTo>
                          <a:pt x="1908904" y="2030104"/>
                          <a:pt x="1735028" y="1988645"/>
                          <a:pt x="1611180" y="1994436"/>
                        </a:cubicBezTo>
                        <a:cubicBezTo>
                          <a:pt x="1487332" y="2000227"/>
                          <a:pt x="1200857" y="1985951"/>
                          <a:pt x="1088553" y="1994436"/>
                        </a:cubicBezTo>
                        <a:cubicBezTo>
                          <a:pt x="976249" y="2002921"/>
                          <a:pt x="623979" y="1957056"/>
                          <a:pt x="332413" y="1994436"/>
                        </a:cubicBezTo>
                        <a:cubicBezTo>
                          <a:pt x="180447" y="1989778"/>
                          <a:pt x="635" y="1821661"/>
                          <a:pt x="0" y="1662023"/>
                        </a:cubicBezTo>
                        <a:cubicBezTo>
                          <a:pt x="-13432" y="1448171"/>
                          <a:pt x="36911" y="1305603"/>
                          <a:pt x="0" y="1205524"/>
                        </a:cubicBezTo>
                        <a:cubicBezTo>
                          <a:pt x="-36911" y="1105445"/>
                          <a:pt x="24521" y="941883"/>
                          <a:pt x="0" y="802209"/>
                        </a:cubicBezTo>
                        <a:cubicBezTo>
                          <a:pt x="-24521" y="662536"/>
                          <a:pt x="28958" y="498572"/>
                          <a:pt x="0" y="3324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AutoShape 2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AutoShape 6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240C47C-FDFA-4BAC-BC76-3ECE96E745F0}"/>
              </a:ext>
            </a:extLst>
          </p:cNvPr>
          <p:cNvSpPr txBox="1"/>
          <p:nvPr/>
        </p:nvSpPr>
        <p:spPr>
          <a:xfrm>
            <a:off x="2834449" y="651693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/>
              <a:t>Programa de Integración Escolar 2020 – Flga. Paula Correa F.</a:t>
            </a:r>
            <a:endParaRPr lang="es-CL" sz="1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94EAC17-3E0B-480B-9415-55085F505777}"/>
              </a:ext>
            </a:extLst>
          </p:cNvPr>
          <p:cNvSpPr txBox="1"/>
          <p:nvPr/>
        </p:nvSpPr>
        <p:spPr>
          <a:xfrm>
            <a:off x="4781265" y="4525101"/>
            <a:ext cx="2280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/>
              <a:t>Haz </a:t>
            </a:r>
            <a:r>
              <a:rPr lang="es-CL" sz="1200" i="1" dirty="0" err="1"/>
              <a:t>click</a:t>
            </a:r>
            <a:r>
              <a:rPr lang="es-CL" sz="1200" i="1" dirty="0"/>
              <a:t> sobre la letra solicitada.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FAD4128-CD22-4B1B-B403-EA04BB6D7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015" y="2675625"/>
            <a:ext cx="1062944" cy="162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08FD670F-4763-4738-9ED0-F2A3D6A62F43}"/>
              </a:ext>
            </a:extLst>
          </p:cNvPr>
          <p:cNvSpPr/>
          <p:nvPr/>
        </p:nvSpPr>
        <p:spPr>
          <a:xfrm>
            <a:off x="3151813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1</a:t>
            </a:r>
          </a:p>
        </p:txBody>
      </p:sp>
      <p:sp>
        <p:nvSpPr>
          <p:cNvPr id="18" name="Elipse 17">
            <a:hlinkClick r:id="rId4" action="ppaction://hlinksldjump"/>
            <a:extLst>
              <a:ext uri="{FF2B5EF4-FFF2-40B4-BE49-F238E27FC236}">
                <a16:creationId xmlns:a16="http://schemas.microsoft.com/office/drawing/2014/main" xmlns="" id="{18AD53D1-3B56-4488-9ADC-A50B2884C4C3}"/>
              </a:ext>
            </a:extLst>
          </p:cNvPr>
          <p:cNvSpPr/>
          <p:nvPr/>
        </p:nvSpPr>
        <p:spPr>
          <a:xfrm>
            <a:off x="4134678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2</a:t>
            </a:r>
          </a:p>
        </p:txBody>
      </p:sp>
      <p:sp>
        <p:nvSpPr>
          <p:cNvPr id="19" name="Elipse 18">
            <a:hlinkClick r:id="rId3" action="ppaction://hlinksldjump"/>
            <a:extLst>
              <a:ext uri="{FF2B5EF4-FFF2-40B4-BE49-F238E27FC236}">
                <a16:creationId xmlns:a16="http://schemas.microsoft.com/office/drawing/2014/main" xmlns="" id="{3592617A-3BC2-4F86-80DF-3184BAFE7736}"/>
              </a:ext>
            </a:extLst>
          </p:cNvPr>
          <p:cNvSpPr/>
          <p:nvPr/>
        </p:nvSpPr>
        <p:spPr>
          <a:xfrm>
            <a:off x="5117543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3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50774B5F-867F-4B10-94F6-54474C3094E7}"/>
              </a:ext>
            </a:extLst>
          </p:cNvPr>
          <p:cNvSpPr/>
          <p:nvPr/>
        </p:nvSpPr>
        <p:spPr>
          <a:xfrm>
            <a:off x="3916848" y="1868257"/>
            <a:ext cx="1357320" cy="578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2800" b="1" dirty="0"/>
              <a:t>MA-NO</a:t>
            </a:r>
            <a:endParaRPr lang="es-CL" sz="28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A2EFE442-BC99-4E63-AB89-DE1DF07CAAEA}"/>
              </a:ext>
            </a:extLst>
          </p:cNvPr>
          <p:cNvSpPr txBox="1"/>
          <p:nvPr/>
        </p:nvSpPr>
        <p:spPr>
          <a:xfrm>
            <a:off x="2526945" y="1132503"/>
            <a:ext cx="4487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¿Cuántas </a:t>
            </a:r>
            <a:r>
              <a:rPr lang="es-CL" sz="2400" b="1" dirty="0"/>
              <a:t>sílabas </a:t>
            </a:r>
            <a:r>
              <a:rPr lang="es-CL" sz="2400" dirty="0"/>
              <a:t>tiene la palabra?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23535FCF-EFE4-45D9-84FF-2D2887F47C6B}"/>
              </a:ext>
            </a:extLst>
          </p:cNvPr>
          <p:cNvSpPr txBox="1"/>
          <p:nvPr/>
        </p:nvSpPr>
        <p:spPr>
          <a:xfrm>
            <a:off x="893887" y="1872933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¡MUY BIEN!</a:t>
            </a:r>
          </a:p>
        </p:txBody>
      </p:sp>
      <p:pic>
        <p:nvPicPr>
          <p:cNvPr id="25" name="Picture 2" descr="Resultado de imagen de emoji feliz">
            <a:extLst>
              <a:ext uri="{FF2B5EF4-FFF2-40B4-BE49-F238E27FC236}">
                <a16:creationId xmlns:a16="http://schemas.microsoft.com/office/drawing/2014/main" xmlns="" id="{D277DDD9-ABFA-4C84-AF19-034CD0B88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54" y="2211093"/>
            <a:ext cx="532352" cy="5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 descr="C:\Users\Cacoscout\Dropbox\Eduardo De Geyter D-12\Insignia Eduardo De Geyter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905" y="862752"/>
            <a:ext cx="627748" cy="83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2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xmlns="" id="{27190658-ACDC-4E03-A221-37D3B2761182}"/>
              </a:ext>
            </a:extLst>
          </p:cNvPr>
          <p:cNvSpPr/>
          <p:nvPr/>
        </p:nvSpPr>
        <p:spPr>
          <a:xfrm>
            <a:off x="716864" y="515779"/>
            <a:ext cx="7533249" cy="565532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87F55721-5D5A-4140-B48B-A26BB83C57AB}"/>
              </a:ext>
            </a:extLst>
          </p:cNvPr>
          <p:cNvSpPr/>
          <p:nvPr/>
        </p:nvSpPr>
        <p:spPr>
          <a:xfrm>
            <a:off x="2834449" y="2583503"/>
            <a:ext cx="3458113" cy="180523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4854877">
                  <a:custGeom>
                    <a:avLst/>
                    <a:gdLst>
                      <a:gd name="connsiteX0" fmla="*/ 0 w 4000739"/>
                      <a:gd name="connsiteY0" fmla="*/ 332413 h 1994436"/>
                      <a:gd name="connsiteX1" fmla="*/ 332413 w 4000739"/>
                      <a:gd name="connsiteY1" fmla="*/ 0 h 1994436"/>
                      <a:gd name="connsiteX2" fmla="*/ 888399 w 4000739"/>
                      <a:gd name="connsiteY2" fmla="*/ 0 h 1994436"/>
                      <a:gd name="connsiteX3" fmla="*/ 1444384 w 4000739"/>
                      <a:gd name="connsiteY3" fmla="*/ 0 h 1994436"/>
                      <a:gd name="connsiteX4" fmla="*/ 1900292 w 4000739"/>
                      <a:gd name="connsiteY4" fmla="*/ 0 h 1994436"/>
                      <a:gd name="connsiteX5" fmla="*/ 2456278 w 4000739"/>
                      <a:gd name="connsiteY5" fmla="*/ 0 h 1994436"/>
                      <a:gd name="connsiteX6" fmla="*/ 3045622 w 4000739"/>
                      <a:gd name="connsiteY6" fmla="*/ 0 h 1994436"/>
                      <a:gd name="connsiteX7" fmla="*/ 3668326 w 4000739"/>
                      <a:gd name="connsiteY7" fmla="*/ 0 h 1994436"/>
                      <a:gd name="connsiteX8" fmla="*/ 4000739 w 4000739"/>
                      <a:gd name="connsiteY8" fmla="*/ 332413 h 1994436"/>
                      <a:gd name="connsiteX9" fmla="*/ 4000739 w 4000739"/>
                      <a:gd name="connsiteY9" fmla="*/ 735728 h 1994436"/>
                      <a:gd name="connsiteX10" fmla="*/ 4000739 w 4000739"/>
                      <a:gd name="connsiteY10" fmla="*/ 1152339 h 1994436"/>
                      <a:gd name="connsiteX11" fmla="*/ 4000739 w 4000739"/>
                      <a:gd name="connsiteY11" fmla="*/ 1662023 h 1994436"/>
                      <a:gd name="connsiteX12" fmla="*/ 3668326 w 4000739"/>
                      <a:gd name="connsiteY12" fmla="*/ 1994436 h 1994436"/>
                      <a:gd name="connsiteX13" fmla="*/ 3145700 w 4000739"/>
                      <a:gd name="connsiteY13" fmla="*/ 1994436 h 1994436"/>
                      <a:gd name="connsiteX14" fmla="*/ 2623073 w 4000739"/>
                      <a:gd name="connsiteY14" fmla="*/ 1994436 h 1994436"/>
                      <a:gd name="connsiteX15" fmla="*/ 2100447 w 4000739"/>
                      <a:gd name="connsiteY15" fmla="*/ 1994436 h 1994436"/>
                      <a:gd name="connsiteX16" fmla="*/ 1611180 w 4000739"/>
                      <a:gd name="connsiteY16" fmla="*/ 1994436 h 1994436"/>
                      <a:gd name="connsiteX17" fmla="*/ 1088553 w 4000739"/>
                      <a:gd name="connsiteY17" fmla="*/ 1994436 h 1994436"/>
                      <a:gd name="connsiteX18" fmla="*/ 332413 w 4000739"/>
                      <a:gd name="connsiteY18" fmla="*/ 1994436 h 1994436"/>
                      <a:gd name="connsiteX19" fmla="*/ 0 w 4000739"/>
                      <a:gd name="connsiteY19" fmla="*/ 1662023 h 1994436"/>
                      <a:gd name="connsiteX20" fmla="*/ 0 w 4000739"/>
                      <a:gd name="connsiteY20" fmla="*/ 1205524 h 1994436"/>
                      <a:gd name="connsiteX21" fmla="*/ 0 w 4000739"/>
                      <a:gd name="connsiteY21" fmla="*/ 802209 h 1994436"/>
                      <a:gd name="connsiteX22" fmla="*/ 0 w 4000739"/>
                      <a:gd name="connsiteY22" fmla="*/ 332413 h 199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000739" h="1994436" extrusionOk="0">
                        <a:moveTo>
                          <a:pt x="0" y="332413"/>
                        </a:moveTo>
                        <a:cubicBezTo>
                          <a:pt x="-30535" y="126145"/>
                          <a:pt x="134327" y="-18101"/>
                          <a:pt x="332413" y="0"/>
                        </a:cubicBezTo>
                        <a:cubicBezTo>
                          <a:pt x="511241" y="-18544"/>
                          <a:pt x="644280" y="31391"/>
                          <a:pt x="888399" y="0"/>
                        </a:cubicBezTo>
                        <a:cubicBezTo>
                          <a:pt x="1132518" y="-31391"/>
                          <a:pt x="1193899" y="51473"/>
                          <a:pt x="1444384" y="0"/>
                        </a:cubicBezTo>
                        <a:cubicBezTo>
                          <a:pt x="1694869" y="-51473"/>
                          <a:pt x="1699218" y="28378"/>
                          <a:pt x="1900292" y="0"/>
                        </a:cubicBezTo>
                        <a:cubicBezTo>
                          <a:pt x="2101366" y="-28378"/>
                          <a:pt x="2209191" y="136"/>
                          <a:pt x="2456278" y="0"/>
                        </a:cubicBezTo>
                        <a:cubicBezTo>
                          <a:pt x="2703365" y="-136"/>
                          <a:pt x="2802326" y="40970"/>
                          <a:pt x="3045622" y="0"/>
                        </a:cubicBezTo>
                        <a:cubicBezTo>
                          <a:pt x="3288918" y="-40970"/>
                          <a:pt x="3465992" y="7055"/>
                          <a:pt x="3668326" y="0"/>
                        </a:cubicBezTo>
                        <a:cubicBezTo>
                          <a:pt x="3836925" y="49295"/>
                          <a:pt x="3995470" y="158191"/>
                          <a:pt x="4000739" y="332413"/>
                        </a:cubicBezTo>
                        <a:cubicBezTo>
                          <a:pt x="4016487" y="487334"/>
                          <a:pt x="3986579" y="591520"/>
                          <a:pt x="4000739" y="735728"/>
                        </a:cubicBezTo>
                        <a:cubicBezTo>
                          <a:pt x="4014899" y="879936"/>
                          <a:pt x="3976943" y="984569"/>
                          <a:pt x="4000739" y="1152339"/>
                        </a:cubicBezTo>
                        <a:cubicBezTo>
                          <a:pt x="4024535" y="1320109"/>
                          <a:pt x="3987892" y="1421172"/>
                          <a:pt x="4000739" y="1662023"/>
                        </a:cubicBezTo>
                        <a:cubicBezTo>
                          <a:pt x="4015500" y="1824876"/>
                          <a:pt x="3828945" y="2013041"/>
                          <a:pt x="3668326" y="1994436"/>
                        </a:cubicBezTo>
                        <a:cubicBezTo>
                          <a:pt x="3419454" y="2050094"/>
                          <a:pt x="3355052" y="1933704"/>
                          <a:pt x="3145700" y="1994436"/>
                        </a:cubicBezTo>
                        <a:cubicBezTo>
                          <a:pt x="2936348" y="2055168"/>
                          <a:pt x="2854931" y="1963294"/>
                          <a:pt x="2623073" y="1994436"/>
                        </a:cubicBezTo>
                        <a:cubicBezTo>
                          <a:pt x="2391215" y="2025578"/>
                          <a:pt x="2291990" y="1958768"/>
                          <a:pt x="2100447" y="1994436"/>
                        </a:cubicBezTo>
                        <a:cubicBezTo>
                          <a:pt x="1908904" y="2030104"/>
                          <a:pt x="1735028" y="1988645"/>
                          <a:pt x="1611180" y="1994436"/>
                        </a:cubicBezTo>
                        <a:cubicBezTo>
                          <a:pt x="1487332" y="2000227"/>
                          <a:pt x="1200857" y="1985951"/>
                          <a:pt x="1088553" y="1994436"/>
                        </a:cubicBezTo>
                        <a:cubicBezTo>
                          <a:pt x="976249" y="2002921"/>
                          <a:pt x="623979" y="1957056"/>
                          <a:pt x="332413" y="1994436"/>
                        </a:cubicBezTo>
                        <a:cubicBezTo>
                          <a:pt x="180447" y="1989778"/>
                          <a:pt x="635" y="1821661"/>
                          <a:pt x="0" y="1662023"/>
                        </a:cubicBezTo>
                        <a:cubicBezTo>
                          <a:pt x="-13432" y="1448171"/>
                          <a:pt x="36911" y="1305603"/>
                          <a:pt x="0" y="1205524"/>
                        </a:cubicBezTo>
                        <a:cubicBezTo>
                          <a:pt x="-36911" y="1105445"/>
                          <a:pt x="24521" y="941883"/>
                          <a:pt x="0" y="802209"/>
                        </a:cubicBezTo>
                        <a:cubicBezTo>
                          <a:pt x="-24521" y="662536"/>
                          <a:pt x="28958" y="498572"/>
                          <a:pt x="0" y="3324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AutoShape 2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AutoShape 6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240C47C-FDFA-4BAC-BC76-3ECE96E745F0}"/>
              </a:ext>
            </a:extLst>
          </p:cNvPr>
          <p:cNvSpPr txBox="1"/>
          <p:nvPr/>
        </p:nvSpPr>
        <p:spPr>
          <a:xfrm>
            <a:off x="2834449" y="651693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/>
              <a:t>Programa de Integración Escolar 2020 – Flga. Paula Correa F.</a:t>
            </a:r>
            <a:endParaRPr lang="es-CL" sz="1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94EAC17-3E0B-480B-9415-55085F505777}"/>
              </a:ext>
            </a:extLst>
          </p:cNvPr>
          <p:cNvSpPr txBox="1"/>
          <p:nvPr/>
        </p:nvSpPr>
        <p:spPr>
          <a:xfrm>
            <a:off x="4781265" y="4525101"/>
            <a:ext cx="2280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/>
              <a:t>Haz </a:t>
            </a:r>
            <a:r>
              <a:rPr lang="es-CL" sz="1200" i="1" dirty="0" err="1"/>
              <a:t>click</a:t>
            </a:r>
            <a:r>
              <a:rPr lang="es-CL" sz="1200" i="1" dirty="0"/>
              <a:t> sobre la letra solicitada.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FAD4128-CD22-4B1B-B403-EA04BB6D7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015" y="2675625"/>
            <a:ext cx="1062944" cy="162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50774B5F-867F-4B10-94F6-54474C3094E7}"/>
              </a:ext>
            </a:extLst>
          </p:cNvPr>
          <p:cNvSpPr/>
          <p:nvPr/>
        </p:nvSpPr>
        <p:spPr>
          <a:xfrm>
            <a:off x="3809350" y="1868257"/>
            <a:ext cx="1572315" cy="578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2800" b="1" dirty="0"/>
              <a:t>M-A-N-O</a:t>
            </a:r>
            <a:endParaRPr lang="es-CL" sz="28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6CC4691D-944C-4C2C-9857-A07E823B3DF6}"/>
              </a:ext>
            </a:extLst>
          </p:cNvPr>
          <p:cNvSpPr txBox="1"/>
          <p:nvPr/>
        </p:nvSpPr>
        <p:spPr>
          <a:xfrm>
            <a:off x="2328550" y="1134416"/>
            <a:ext cx="5619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¿Cuántas </a:t>
            </a:r>
            <a:r>
              <a:rPr lang="es-CL" sz="2400" b="1" dirty="0"/>
              <a:t>letras</a:t>
            </a:r>
            <a:r>
              <a:rPr lang="es-CL" sz="2400" dirty="0"/>
              <a:t> o </a:t>
            </a:r>
            <a:r>
              <a:rPr lang="es-CL" sz="2400" b="1" dirty="0"/>
              <a:t>sonidos </a:t>
            </a:r>
            <a:r>
              <a:rPr lang="es-CL" sz="2400" dirty="0"/>
              <a:t>tiene la palabra?</a:t>
            </a:r>
          </a:p>
        </p:txBody>
      </p:sp>
      <p:sp>
        <p:nvSpPr>
          <p:cNvPr id="25" name="Elipse 24">
            <a:hlinkClick r:id="rId3" action="ppaction://hlinksldjump"/>
            <a:extLst>
              <a:ext uri="{FF2B5EF4-FFF2-40B4-BE49-F238E27FC236}">
                <a16:creationId xmlns:a16="http://schemas.microsoft.com/office/drawing/2014/main" xmlns="" id="{17A33863-A913-4BFC-A8E7-2F3163A44DF4}"/>
              </a:ext>
            </a:extLst>
          </p:cNvPr>
          <p:cNvSpPr/>
          <p:nvPr/>
        </p:nvSpPr>
        <p:spPr>
          <a:xfrm>
            <a:off x="3151813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2</a:t>
            </a:r>
          </a:p>
        </p:txBody>
      </p:sp>
      <p:sp>
        <p:nvSpPr>
          <p:cNvPr id="27" name="Elipse 26">
            <a:hlinkClick r:id="rId3" action="ppaction://hlinksldjump"/>
            <a:extLst>
              <a:ext uri="{FF2B5EF4-FFF2-40B4-BE49-F238E27FC236}">
                <a16:creationId xmlns:a16="http://schemas.microsoft.com/office/drawing/2014/main" xmlns="" id="{048B9180-9839-47E1-864D-4A47EFB69C26}"/>
              </a:ext>
            </a:extLst>
          </p:cNvPr>
          <p:cNvSpPr/>
          <p:nvPr/>
        </p:nvSpPr>
        <p:spPr>
          <a:xfrm>
            <a:off x="4134678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3</a:t>
            </a:r>
          </a:p>
        </p:txBody>
      </p:sp>
      <p:sp>
        <p:nvSpPr>
          <p:cNvPr id="28" name="Elipse 27">
            <a:hlinkClick r:id="rId4" action="ppaction://hlinksldjump"/>
            <a:extLst>
              <a:ext uri="{FF2B5EF4-FFF2-40B4-BE49-F238E27FC236}">
                <a16:creationId xmlns:a16="http://schemas.microsoft.com/office/drawing/2014/main" xmlns="" id="{D8208250-1F0E-47E8-9B16-609D72C6DA31}"/>
              </a:ext>
            </a:extLst>
          </p:cNvPr>
          <p:cNvSpPr/>
          <p:nvPr/>
        </p:nvSpPr>
        <p:spPr>
          <a:xfrm>
            <a:off x="5117543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4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3BF158E0-B664-404D-871B-AE88161E2516}"/>
              </a:ext>
            </a:extLst>
          </p:cNvPr>
          <p:cNvSpPr txBox="1"/>
          <p:nvPr/>
        </p:nvSpPr>
        <p:spPr>
          <a:xfrm>
            <a:off x="893887" y="1872933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¡MUY BIEN!</a:t>
            </a:r>
          </a:p>
        </p:txBody>
      </p:sp>
      <p:pic>
        <p:nvPicPr>
          <p:cNvPr id="18" name="Picture 2" descr="Resultado de imagen de emoji feliz">
            <a:extLst>
              <a:ext uri="{FF2B5EF4-FFF2-40B4-BE49-F238E27FC236}">
                <a16:creationId xmlns:a16="http://schemas.microsoft.com/office/drawing/2014/main" xmlns="" id="{712223E6-7E8B-4228-9B41-3A3B22CEB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54" y="2211093"/>
            <a:ext cx="532352" cy="5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 descr="C:\Users\Cacoscout\Dropbox\Eduardo De Geyter D-12\Insignia Eduardo De Geyter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779" y="862752"/>
            <a:ext cx="627748" cy="83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119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xmlns="" id="{27190658-ACDC-4E03-A221-37D3B2761182}"/>
              </a:ext>
            </a:extLst>
          </p:cNvPr>
          <p:cNvSpPr/>
          <p:nvPr/>
        </p:nvSpPr>
        <p:spPr>
          <a:xfrm>
            <a:off x="716864" y="515779"/>
            <a:ext cx="7533249" cy="565532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F10CD80-310B-4446-BB1C-BC0289B8ED63}"/>
              </a:ext>
            </a:extLst>
          </p:cNvPr>
          <p:cNvSpPr txBox="1"/>
          <p:nvPr/>
        </p:nvSpPr>
        <p:spPr>
          <a:xfrm>
            <a:off x="2526945" y="1132503"/>
            <a:ext cx="456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Encuentra la letra </a:t>
            </a:r>
            <a:r>
              <a:rPr lang="es-CL" sz="2400" b="1" dirty="0"/>
              <a:t>M</a:t>
            </a:r>
            <a:r>
              <a:rPr lang="es-CL" sz="2400" dirty="0"/>
              <a:t> en la </a:t>
            </a:r>
            <a:r>
              <a:rPr lang="es-CL" sz="2400" b="1" dirty="0"/>
              <a:t>palabra.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87F55721-5D5A-4140-B48B-A26BB83C57AB}"/>
              </a:ext>
            </a:extLst>
          </p:cNvPr>
          <p:cNvSpPr/>
          <p:nvPr/>
        </p:nvSpPr>
        <p:spPr>
          <a:xfrm>
            <a:off x="2834449" y="2583503"/>
            <a:ext cx="3458113" cy="180523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4854877">
                  <a:custGeom>
                    <a:avLst/>
                    <a:gdLst>
                      <a:gd name="connsiteX0" fmla="*/ 0 w 4000739"/>
                      <a:gd name="connsiteY0" fmla="*/ 332413 h 1994436"/>
                      <a:gd name="connsiteX1" fmla="*/ 332413 w 4000739"/>
                      <a:gd name="connsiteY1" fmla="*/ 0 h 1994436"/>
                      <a:gd name="connsiteX2" fmla="*/ 888399 w 4000739"/>
                      <a:gd name="connsiteY2" fmla="*/ 0 h 1994436"/>
                      <a:gd name="connsiteX3" fmla="*/ 1444384 w 4000739"/>
                      <a:gd name="connsiteY3" fmla="*/ 0 h 1994436"/>
                      <a:gd name="connsiteX4" fmla="*/ 1900292 w 4000739"/>
                      <a:gd name="connsiteY4" fmla="*/ 0 h 1994436"/>
                      <a:gd name="connsiteX5" fmla="*/ 2456278 w 4000739"/>
                      <a:gd name="connsiteY5" fmla="*/ 0 h 1994436"/>
                      <a:gd name="connsiteX6" fmla="*/ 3045622 w 4000739"/>
                      <a:gd name="connsiteY6" fmla="*/ 0 h 1994436"/>
                      <a:gd name="connsiteX7" fmla="*/ 3668326 w 4000739"/>
                      <a:gd name="connsiteY7" fmla="*/ 0 h 1994436"/>
                      <a:gd name="connsiteX8" fmla="*/ 4000739 w 4000739"/>
                      <a:gd name="connsiteY8" fmla="*/ 332413 h 1994436"/>
                      <a:gd name="connsiteX9" fmla="*/ 4000739 w 4000739"/>
                      <a:gd name="connsiteY9" fmla="*/ 735728 h 1994436"/>
                      <a:gd name="connsiteX10" fmla="*/ 4000739 w 4000739"/>
                      <a:gd name="connsiteY10" fmla="*/ 1152339 h 1994436"/>
                      <a:gd name="connsiteX11" fmla="*/ 4000739 w 4000739"/>
                      <a:gd name="connsiteY11" fmla="*/ 1662023 h 1994436"/>
                      <a:gd name="connsiteX12" fmla="*/ 3668326 w 4000739"/>
                      <a:gd name="connsiteY12" fmla="*/ 1994436 h 1994436"/>
                      <a:gd name="connsiteX13" fmla="*/ 3145700 w 4000739"/>
                      <a:gd name="connsiteY13" fmla="*/ 1994436 h 1994436"/>
                      <a:gd name="connsiteX14" fmla="*/ 2623073 w 4000739"/>
                      <a:gd name="connsiteY14" fmla="*/ 1994436 h 1994436"/>
                      <a:gd name="connsiteX15" fmla="*/ 2100447 w 4000739"/>
                      <a:gd name="connsiteY15" fmla="*/ 1994436 h 1994436"/>
                      <a:gd name="connsiteX16" fmla="*/ 1611180 w 4000739"/>
                      <a:gd name="connsiteY16" fmla="*/ 1994436 h 1994436"/>
                      <a:gd name="connsiteX17" fmla="*/ 1088553 w 4000739"/>
                      <a:gd name="connsiteY17" fmla="*/ 1994436 h 1994436"/>
                      <a:gd name="connsiteX18" fmla="*/ 332413 w 4000739"/>
                      <a:gd name="connsiteY18" fmla="*/ 1994436 h 1994436"/>
                      <a:gd name="connsiteX19" fmla="*/ 0 w 4000739"/>
                      <a:gd name="connsiteY19" fmla="*/ 1662023 h 1994436"/>
                      <a:gd name="connsiteX20" fmla="*/ 0 w 4000739"/>
                      <a:gd name="connsiteY20" fmla="*/ 1205524 h 1994436"/>
                      <a:gd name="connsiteX21" fmla="*/ 0 w 4000739"/>
                      <a:gd name="connsiteY21" fmla="*/ 802209 h 1994436"/>
                      <a:gd name="connsiteX22" fmla="*/ 0 w 4000739"/>
                      <a:gd name="connsiteY22" fmla="*/ 332413 h 199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000739" h="1994436" extrusionOk="0">
                        <a:moveTo>
                          <a:pt x="0" y="332413"/>
                        </a:moveTo>
                        <a:cubicBezTo>
                          <a:pt x="-30535" y="126145"/>
                          <a:pt x="134327" y="-18101"/>
                          <a:pt x="332413" y="0"/>
                        </a:cubicBezTo>
                        <a:cubicBezTo>
                          <a:pt x="511241" y="-18544"/>
                          <a:pt x="644280" y="31391"/>
                          <a:pt x="888399" y="0"/>
                        </a:cubicBezTo>
                        <a:cubicBezTo>
                          <a:pt x="1132518" y="-31391"/>
                          <a:pt x="1193899" y="51473"/>
                          <a:pt x="1444384" y="0"/>
                        </a:cubicBezTo>
                        <a:cubicBezTo>
                          <a:pt x="1694869" y="-51473"/>
                          <a:pt x="1699218" y="28378"/>
                          <a:pt x="1900292" y="0"/>
                        </a:cubicBezTo>
                        <a:cubicBezTo>
                          <a:pt x="2101366" y="-28378"/>
                          <a:pt x="2209191" y="136"/>
                          <a:pt x="2456278" y="0"/>
                        </a:cubicBezTo>
                        <a:cubicBezTo>
                          <a:pt x="2703365" y="-136"/>
                          <a:pt x="2802326" y="40970"/>
                          <a:pt x="3045622" y="0"/>
                        </a:cubicBezTo>
                        <a:cubicBezTo>
                          <a:pt x="3288918" y="-40970"/>
                          <a:pt x="3465992" y="7055"/>
                          <a:pt x="3668326" y="0"/>
                        </a:cubicBezTo>
                        <a:cubicBezTo>
                          <a:pt x="3836925" y="49295"/>
                          <a:pt x="3995470" y="158191"/>
                          <a:pt x="4000739" y="332413"/>
                        </a:cubicBezTo>
                        <a:cubicBezTo>
                          <a:pt x="4016487" y="487334"/>
                          <a:pt x="3986579" y="591520"/>
                          <a:pt x="4000739" y="735728"/>
                        </a:cubicBezTo>
                        <a:cubicBezTo>
                          <a:pt x="4014899" y="879936"/>
                          <a:pt x="3976943" y="984569"/>
                          <a:pt x="4000739" y="1152339"/>
                        </a:cubicBezTo>
                        <a:cubicBezTo>
                          <a:pt x="4024535" y="1320109"/>
                          <a:pt x="3987892" y="1421172"/>
                          <a:pt x="4000739" y="1662023"/>
                        </a:cubicBezTo>
                        <a:cubicBezTo>
                          <a:pt x="4015500" y="1824876"/>
                          <a:pt x="3828945" y="2013041"/>
                          <a:pt x="3668326" y="1994436"/>
                        </a:cubicBezTo>
                        <a:cubicBezTo>
                          <a:pt x="3419454" y="2050094"/>
                          <a:pt x="3355052" y="1933704"/>
                          <a:pt x="3145700" y="1994436"/>
                        </a:cubicBezTo>
                        <a:cubicBezTo>
                          <a:pt x="2936348" y="2055168"/>
                          <a:pt x="2854931" y="1963294"/>
                          <a:pt x="2623073" y="1994436"/>
                        </a:cubicBezTo>
                        <a:cubicBezTo>
                          <a:pt x="2391215" y="2025578"/>
                          <a:pt x="2291990" y="1958768"/>
                          <a:pt x="2100447" y="1994436"/>
                        </a:cubicBezTo>
                        <a:cubicBezTo>
                          <a:pt x="1908904" y="2030104"/>
                          <a:pt x="1735028" y="1988645"/>
                          <a:pt x="1611180" y="1994436"/>
                        </a:cubicBezTo>
                        <a:cubicBezTo>
                          <a:pt x="1487332" y="2000227"/>
                          <a:pt x="1200857" y="1985951"/>
                          <a:pt x="1088553" y="1994436"/>
                        </a:cubicBezTo>
                        <a:cubicBezTo>
                          <a:pt x="976249" y="2002921"/>
                          <a:pt x="623979" y="1957056"/>
                          <a:pt x="332413" y="1994436"/>
                        </a:cubicBezTo>
                        <a:cubicBezTo>
                          <a:pt x="180447" y="1989778"/>
                          <a:pt x="635" y="1821661"/>
                          <a:pt x="0" y="1662023"/>
                        </a:cubicBezTo>
                        <a:cubicBezTo>
                          <a:pt x="-13432" y="1448171"/>
                          <a:pt x="36911" y="1305603"/>
                          <a:pt x="0" y="1205524"/>
                        </a:cubicBezTo>
                        <a:cubicBezTo>
                          <a:pt x="-36911" y="1105445"/>
                          <a:pt x="24521" y="941883"/>
                          <a:pt x="0" y="802209"/>
                        </a:cubicBezTo>
                        <a:cubicBezTo>
                          <a:pt x="-24521" y="662536"/>
                          <a:pt x="28958" y="498572"/>
                          <a:pt x="0" y="3324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AutoShape 2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AutoShape 6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240C47C-FDFA-4BAC-BC76-3ECE96E745F0}"/>
              </a:ext>
            </a:extLst>
          </p:cNvPr>
          <p:cNvSpPr txBox="1"/>
          <p:nvPr/>
        </p:nvSpPr>
        <p:spPr>
          <a:xfrm>
            <a:off x="2834449" y="651693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/>
              <a:t>Programa de Integración Escolar 2020 – Flga. Paula Correa F.</a:t>
            </a:r>
            <a:endParaRPr lang="es-CL" sz="1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94EAC17-3E0B-480B-9415-55085F505777}"/>
              </a:ext>
            </a:extLst>
          </p:cNvPr>
          <p:cNvSpPr txBox="1"/>
          <p:nvPr/>
        </p:nvSpPr>
        <p:spPr>
          <a:xfrm>
            <a:off x="4781265" y="4525101"/>
            <a:ext cx="2280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/>
              <a:t>Haz </a:t>
            </a:r>
            <a:r>
              <a:rPr lang="es-CL" sz="1200" i="1" dirty="0" err="1"/>
              <a:t>click</a:t>
            </a:r>
            <a:r>
              <a:rPr lang="es-CL" sz="1200" i="1" dirty="0"/>
              <a:t> sobre la letra solicitada. </a:t>
            </a:r>
          </a:p>
        </p:txBody>
      </p:sp>
      <p:sp>
        <p:nvSpPr>
          <p:cNvPr id="8" name="Elipse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08FD670F-4763-4738-9ED0-F2A3D6A62F43}"/>
              </a:ext>
            </a:extLst>
          </p:cNvPr>
          <p:cNvSpPr/>
          <p:nvPr/>
        </p:nvSpPr>
        <p:spPr>
          <a:xfrm>
            <a:off x="2548836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C</a:t>
            </a:r>
          </a:p>
        </p:txBody>
      </p:sp>
      <p:sp>
        <p:nvSpPr>
          <p:cNvPr id="18" name="Elipse 17">
            <a:hlinkClick r:id="rId2" action="ppaction://hlinksldjump"/>
            <a:extLst>
              <a:ext uri="{FF2B5EF4-FFF2-40B4-BE49-F238E27FC236}">
                <a16:creationId xmlns:a16="http://schemas.microsoft.com/office/drawing/2014/main" xmlns="" id="{18AD53D1-3B56-4488-9ADC-A50B2884C4C3}"/>
              </a:ext>
            </a:extLst>
          </p:cNvPr>
          <p:cNvSpPr/>
          <p:nvPr/>
        </p:nvSpPr>
        <p:spPr>
          <a:xfrm>
            <a:off x="3531701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A</a:t>
            </a:r>
          </a:p>
        </p:txBody>
      </p:sp>
      <p:sp>
        <p:nvSpPr>
          <p:cNvPr id="19" name="Elipse 18">
            <a:hlinkClick r:id="rId3" action="ppaction://hlinksldjump"/>
            <a:extLst>
              <a:ext uri="{FF2B5EF4-FFF2-40B4-BE49-F238E27FC236}">
                <a16:creationId xmlns:a16="http://schemas.microsoft.com/office/drawing/2014/main" xmlns="" id="{3592617A-3BC2-4F86-80DF-3184BAFE7736}"/>
              </a:ext>
            </a:extLst>
          </p:cNvPr>
          <p:cNvSpPr/>
          <p:nvPr/>
        </p:nvSpPr>
        <p:spPr>
          <a:xfrm>
            <a:off x="4514566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M</a:t>
            </a:r>
          </a:p>
        </p:txBody>
      </p:sp>
      <p:sp>
        <p:nvSpPr>
          <p:cNvPr id="21" name="Elipse 20">
            <a:hlinkClick r:id="rId2" action="ppaction://hlinksldjump"/>
            <a:extLst>
              <a:ext uri="{FF2B5EF4-FFF2-40B4-BE49-F238E27FC236}">
                <a16:creationId xmlns:a16="http://schemas.microsoft.com/office/drawing/2014/main" xmlns="" id="{51F2903B-A5D0-49CA-B2EF-0C2DA78A872A}"/>
              </a:ext>
            </a:extLst>
          </p:cNvPr>
          <p:cNvSpPr/>
          <p:nvPr/>
        </p:nvSpPr>
        <p:spPr>
          <a:xfrm>
            <a:off x="5497431" y="5010572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A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50774B5F-867F-4B10-94F6-54474C3094E7}"/>
              </a:ext>
            </a:extLst>
          </p:cNvPr>
          <p:cNvSpPr/>
          <p:nvPr/>
        </p:nvSpPr>
        <p:spPr>
          <a:xfrm>
            <a:off x="3974291" y="1868257"/>
            <a:ext cx="1180060" cy="578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2800" b="1" dirty="0"/>
              <a:t>CAMA</a:t>
            </a:r>
            <a:endParaRPr lang="es-CL" sz="2800" dirty="0"/>
          </a:p>
        </p:txBody>
      </p:sp>
      <p:pic>
        <p:nvPicPr>
          <p:cNvPr id="4098" name="Picture 2" descr="File - Emojione 1f6cf - Svg - Emoji De Cama Whatsapp - Free HD ...">
            <a:extLst>
              <a:ext uri="{FF2B5EF4-FFF2-40B4-BE49-F238E27FC236}">
                <a16:creationId xmlns:a16="http://schemas.microsoft.com/office/drawing/2014/main" xmlns="" id="{ED009E48-AA3A-4DD1-90D2-8B29F8748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460" y="2721228"/>
            <a:ext cx="1757609" cy="143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2399A119-E5CC-4DFB-8A39-3002228B9712}"/>
              </a:ext>
            </a:extLst>
          </p:cNvPr>
          <p:cNvSpPr txBox="1"/>
          <p:nvPr/>
        </p:nvSpPr>
        <p:spPr>
          <a:xfrm>
            <a:off x="893887" y="1872933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¡MUY BIEN!</a:t>
            </a:r>
          </a:p>
        </p:txBody>
      </p:sp>
      <p:pic>
        <p:nvPicPr>
          <p:cNvPr id="24" name="Picture 2" descr="Resultado de imagen de emoji feliz">
            <a:extLst>
              <a:ext uri="{FF2B5EF4-FFF2-40B4-BE49-F238E27FC236}">
                <a16:creationId xmlns:a16="http://schemas.microsoft.com/office/drawing/2014/main" xmlns="" id="{A88B07D0-5000-4CCA-9144-9505E38C4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54" y="2211093"/>
            <a:ext cx="532352" cy="5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24" descr="C:\Users\Cacoscout\Dropbox\Eduardo De Geyter D-12\Insignia Eduardo De Geyter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905" y="873703"/>
            <a:ext cx="627748" cy="83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260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xmlns="" id="{27190658-ACDC-4E03-A221-37D3B2761182}"/>
              </a:ext>
            </a:extLst>
          </p:cNvPr>
          <p:cNvSpPr/>
          <p:nvPr/>
        </p:nvSpPr>
        <p:spPr>
          <a:xfrm>
            <a:off x="716864" y="515779"/>
            <a:ext cx="7533249" cy="565532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87F55721-5D5A-4140-B48B-A26BB83C57AB}"/>
              </a:ext>
            </a:extLst>
          </p:cNvPr>
          <p:cNvSpPr/>
          <p:nvPr/>
        </p:nvSpPr>
        <p:spPr>
          <a:xfrm>
            <a:off x="2834449" y="2583503"/>
            <a:ext cx="3458113" cy="180523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4854877">
                  <a:custGeom>
                    <a:avLst/>
                    <a:gdLst>
                      <a:gd name="connsiteX0" fmla="*/ 0 w 4000739"/>
                      <a:gd name="connsiteY0" fmla="*/ 332413 h 1994436"/>
                      <a:gd name="connsiteX1" fmla="*/ 332413 w 4000739"/>
                      <a:gd name="connsiteY1" fmla="*/ 0 h 1994436"/>
                      <a:gd name="connsiteX2" fmla="*/ 888399 w 4000739"/>
                      <a:gd name="connsiteY2" fmla="*/ 0 h 1994436"/>
                      <a:gd name="connsiteX3" fmla="*/ 1444384 w 4000739"/>
                      <a:gd name="connsiteY3" fmla="*/ 0 h 1994436"/>
                      <a:gd name="connsiteX4" fmla="*/ 1900292 w 4000739"/>
                      <a:gd name="connsiteY4" fmla="*/ 0 h 1994436"/>
                      <a:gd name="connsiteX5" fmla="*/ 2456278 w 4000739"/>
                      <a:gd name="connsiteY5" fmla="*/ 0 h 1994436"/>
                      <a:gd name="connsiteX6" fmla="*/ 3045622 w 4000739"/>
                      <a:gd name="connsiteY6" fmla="*/ 0 h 1994436"/>
                      <a:gd name="connsiteX7" fmla="*/ 3668326 w 4000739"/>
                      <a:gd name="connsiteY7" fmla="*/ 0 h 1994436"/>
                      <a:gd name="connsiteX8" fmla="*/ 4000739 w 4000739"/>
                      <a:gd name="connsiteY8" fmla="*/ 332413 h 1994436"/>
                      <a:gd name="connsiteX9" fmla="*/ 4000739 w 4000739"/>
                      <a:gd name="connsiteY9" fmla="*/ 735728 h 1994436"/>
                      <a:gd name="connsiteX10" fmla="*/ 4000739 w 4000739"/>
                      <a:gd name="connsiteY10" fmla="*/ 1152339 h 1994436"/>
                      <a:gd name="connsiteX11" fmla="*/ 4000739 w 4000739"/>
                      <a:gd name="connsiteY11" fmla="*/ 1662023 h 1994436"/>
                      <a:gd name="connsiteX12" fmla="*/ 3668326 w 4000739"/>
                      <a:gd name="connsiteY12" fmla="*/ 1994436 h 1994436"/>
                      <a:gd name="connsiteX13" fmla="*/ 3145700 w 4000739"/>
                      <a:gd name="connsiteY13" fmla="*/ 1994436 h 1994436"/>
                      <a:gd name="connsiteX14" fmla="*/ 2623073 w 4000739"/>
                      <a:gd name="connsiteY14" fmla="*/ 1994436 h 1994436"/>
                      <a:gd name="connsiteX15" fmla="*/ 2100447 w 4000739"/>
                      <a:gd name="connsiteY15" fmla="*/ 1994436 h 1994436"/>
                      <a:gd name="connsiteX16" fmla="*/ 1611180 w 4000739"/>
                      <a:gd name="connsiteY16" fmla="*/ 1994436 h 1994436"/>
                      <a:gd name="connsiteX17" fmla="*/ 1088553 w 4000739"/>
                      <a:gd name="connsiteY17" fmla="*/ 1994436 h 1994436"/>
                      <a:gd name="connsiteX18" fmla="*/ 332413 w 4000739"/>
                      <a:gd name="connsiteY18" fmla="*/ 1994436 h 1994436"/>
                      <a:gd name="connsiteX19" fmla="*/ 0 w 4000739"/>
                      <a:gd name="connsiteY19" fmla="*/ 1662023 h 1994436"/>
                      <a:gd name="connsiteX20" fmla="*/ 0 w 4000739"/>
                      <a:gd name="connsiteY20" fmla="*/ 1205524 h 1994436"/>
                      <a:gd name="connsiteX21" fmla="*/ 0 w 4000739"/>
                      <a:gd name="connsiteY21" fmla="*/ 802209 h 1994436"/>
                      <a:gd name="connsiteX22" fmla="*/ 0 w 4000739"/>
                      <a:gd name="connsiteY22" fmla="*/ 332413 h 199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000739" h="1994436" extrusionOk="0">
                        <a:moveTo>
                          <a:pt x="0" y="332413"/>
                        </a:moveTo>
                        <a:cubicBezTo>
                          <a:pt x="-30535" y="126145"/>
                          <a:pt x="134327" y="-18101"/>
                          <a:pt x="332413" y="0"/>
                        </a:cubicBezTo>
                        <a:cubicBezTo>
                          <a:pt x="511241" y="-18544"/>
                          <a:pt x="644280" y="31391"/>
                          <a:pt x="888399" y="0"/>
                        </a:cubicBezTo>
                        <a:cubicBezTo>
                          <a:pt x="1132518" y="-31391"/>
                          <a:pt x="1193899" y="51473"/>
                          <a:pt x="1444384" y="0"/>
                        </a:cubicBezTo>
                        <a:cubicBezTo>
                          <a:pt x="1694869" y="-51473"/>
                          <a:pt x="1699218" y="28378"/>
                          <a:pt x="1900292" y="0"/>
                        </a:cubicBezTo>
                        <a:cubicBezTo>
                          <a:pt x="2101366" y="-28378"/>
                          <a:pt x="2209191" y="136"/>
                          <a:pt x="2456278" y="0"/>
                        </a:cubicBezTo>
                        <a:cubicBezTo>
                          <a:pt x="2703365" y="-136"/>
                          <a:pt x="2802326" y="40970"/>
                          <a:pt x="3045622" y="0"/>
                        </a:cubicBezTo>
                        <a:cubicBezTo>
                          <a:pt x="3288918" y="-40970"/>
                          <a:pt x="3465992" y="7055"/>
                          <a:pt x="3668326" y="0"/>
                        </a:cubicBezTo>
                        <a:cubicBezTo>
                          <a:pt x="3836925" y="49295"/>
                          <a:pt x="3995470" y="158191"/>
                          <a:pt x="4000739" y="332413"/>
                        </a:cubicBezTo>
                        <a:cubicBezTo>
                          <a:pt x="4016487" y="487334"/>
                          <a:pt x="3986579" y="591520"/>
                          <a:pt x="4000739" y="735728"/>
                        </a:cubicBezTo>
                        <a:cubicBezTo>
                          <a:pt x="4014899" y="879936"/>
                          <a:pt x="3976943" y="984569"/>
                          <a:pt x="4000739" y="1152339"/>
                        </a:cubicBezTo>
                        <a:cubicBezTo>
                          <a:pt x="4024535" y="1320109"/>
                          <a:pt x="3987892" y="1421172"/>
                          <a:pt x="4000739" y="1662023"/>
                        </a:cubicBezTo>
                        <a:cubicBezTo>
                          <a:pt x="4015500" y="1824876"/>
                          <a:pt x="3828945" y="2013041"/>
                          <a:pt x="3668326" y="1994436"/>
                        </a:cubicBezTo>
                        <a:cubicBezTo>
                          <a:pt x="3419454" y="2050094"/>
                          <a:pt x="3355052" y="1933704"/>
                          <a:pt x="3145700" y="1994436"/>
                        </a:cubicBezTo>
                        <a:cubicBezTo>
                          <a:pt x="2936348" y="2055168"/>
                          <a:pt x="2854931" y="1963294"/>
                          <a:pt x="2623073" y="1994436"/>
                        </a:cubicBezTo>
                        <a:cubicBezTo>
                          <a:pt x="2391215" y="2025578"/>
                          <a:pt x="2291990" y="1958768"/>
                          <a:pt x="2100447" y="1994436"/>
                        </a:cubicBezTo>
                        <a:cubicBezTo>
                          <a:pt x="1908904" y="2030104"/>
                          <a:pt x="1735028" y="1988645"/>
                          <a:pt x="1611180" y="1994436"/>
                        </a:cubicBezTo>
                        <a:cubicBezTo>
                          <a:pt x="1487332" y="2000227"/>
                          <a:pt x="1200857" y="1985951"/>
                          <a:pt x="1088553" y="1994436"/>
                        </a:cubicBezTo>
                        <a:cubicBezTo>
                          <a:pt x="976249" y="2002921"/>
                          <a:pt x="623979" y="1957056"/>
                          <a:pt x="332413" y="1994436"/>
                        </a:cubicBezTo>
                        <a:cubicBezTo>
                          <a:pt x="180447" y="1989778"/>
                          <a:pt x="635" y="1821661"/>
                          <a:pt x="0" y="1662023"/>
                        </a:cubicBezTo>
                        <a:cubicBezTo>
                          <a:pt x="-13432" y="1448171"/>
                          <a:pt x="36911" y="1305603"/>
                          <a:pt x="0" y="1205524"/>
                        </a:cubicBezTo>
                        <a:cubicBezTo>
                          <a:pt x="-36911" y="1105445"/>
                          <a:pt x="24521" y="941883"/>
                          <a:pt x="0" y="802209"/>
                        </a:cubicBezTo>
                        <a:cubicBezTo>
                          <a:pt x="-24521" y="662536"/>
                          <a:pt x="28958" y="498572"/>
                          <a:pt x="0" y="3324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AutoShape 2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AutoShape 6" descr="Resultado de imagen de colegio santa catalina labo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240C47C-FDFA-4BAC-BC76-3ECE96E745F0}"/>
              </a:ext>
            </a:extLst>
          </p:cNvPr>
          <p:cNvSpPr txBox="1"/>
          <p:nvPr/>
        </p:nvSpPr>
        <p:spPr>
          <a:xfrm>
            <a:off x="2834449" y="651693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/>
              <a:t>Programa de Integración Escolar 2020 – Flga. Paula Correa F.</a:t>
            </a:r>
            <a:endParaRPr lang="es-CL" sz="1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94EAC17-3E0B-480B-9415-55085F505777}"/>
              </a:ext>
            </a:extLst>
          </p:cNvPr>
          <p:cNvSpPr txBox="1"/>
          <p:nvPr/>
        </p:nvSpPr>
        <p:spPr>
          <a:xfrm>
            <a:off x="4781265" y="4525101"/>
            <a:ext cx="2280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/>
              <a:t>Haz </a:t>
            </a:r>
            <a:r>
              <a:rPr lang="es-CL" sz="1200" i="1" dirty="0" err="1"/>
              <a:t>click</a:t>
            </a:r>
            <a:r>
              <a:rPr lang="es-CL" sz="1200" i="1" dirty="0"/>
              <a:t> sobre la letra solicitada. </a:t>
            </a:r>
          </a:p>
        </p:txBody>
      </p:sp>
      <p:sp>
        <p:nvSpPr>
          <p:cNvPr id="8" name="Elipse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08FD670F-4763-4738-9ED0-F2A3D6A62F43}"/>
              </a:ext>
            </a:extLst>
          </p:cNvPr>
          <p:cNvSpPr/>
          <p:nvPr/>
        </p:nvSpPr>
        <p:spPr>
          <a:xfrm>
            <a:off x="3151813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2</a:t>
            </a:r>
          </a:p>
        </p:txBody>
      </p:sp>
      <p:sp>
        <p:nvSpPr>
          <p:cNvPr id="18" name="Elipse 17">
            <a:hlinkClick r:id="rId3" action="ppaction://hlinksldjump"/>
            <a:extLst>
              <a:ext uri="{FF2B5EF4-FFF2-40B4-BE49-F238E27FC236}">
                <a16:creationId xmlns:a16="http://schemas.microsoft.com/office/drawing/2014/main" xmlns="" id="{18AD53D1-3B56-4488-9ADC-A50B2884C4C3}"/>
              </a:ext>
            </a:extLst>
          </p:cNvPr>
          <p:cNvSpPr/>
          <p:nvPr/>
        </p:nvSpPr>
        <p:spPr>
          <a:xfrm>
            <a:off x="4134678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3</a:t>
            </a:r>
          </a:p>
        </p:txBody>
      </p:sp>
      <p:sp>
        <p:nvSpPr>
          <p:cNvPr id="19" name="Elipse 18">
            <a:hlinkClick r:id="rId3" action="ppaction://hlinksldjump"/>
            <a:extLst>
              <a:ext uri="{FF2B5EF4-FFF2-40B4-BE49-F238E27FC236}">
                <a16:creationId xmlns:a16="http://schemas.microsoft.com/office/drawing/2014/main" xmlns="" id="{3592617A-3BC2-4F86-80DF-3184BAFE7736}"/>
              </a:ext>
            </a:extLst>
          </p:cNvPr>
          <p:cNvSpPr/>
          <p:nvPr/>
        </p:nvSpPr>
        <p:spPr>
          <a:xfrm>
            <a:off x="5117543" y="4996561"/>
            <a:ext cx="795131" cy="7692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4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50774B5F-867F-4B10-94F6-54474C3094E7}"/>
              </a:ext>
            </a:extLst>
          </p:cNvPr>
          <p:cNvSpPr/>
          <p:nvPr/>
        </p:nvSpPr>
        <p:spPr>
          <a:xfrm>
            <a:off x="3916848" y="1868257"/>
            <a:ext cx="1284059" cy="578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2800" b="1" dirty="0"/>
              <a:t>CA-MA</a:t>
            </a:r>
            <a:endParaRPr lang="es-CL" sz="28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A2EFE442-BC99-4E63-AB89-DE1DF07CAAEA}"/>
              </a:ext>
            </a:extLst>
          </p:cNvPr>
          <p:cNvSpPr txBox="1"/>
          <p:nvPr/>
        </p:nvSpPr>
        <p:spPr>
          <a:xfrm>
            <a:off x="2526945" y="1132503"/>
            <a:ext cx="4487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¿Cuántas </a:t>
            </a:r>
            <a:r>
              <a:rPr lang="es-CL" sz="2400" b="1" dirty="0"/>
              <a:t>sílabas </a:t>
            </a:r>
            <a:r>
              <a:rPr lang="es-CL" sz="2400" dirty="0"/>
              <a:t>tiene la palabra?</a:t>
            </a:r>
          </a:p>
        </p:txBody>
      </p:sp>
      <p:pic>
        <p:nvPicPr>
          <p:cNvPr id="16" name="Picture 2" descr="File - Emojione 1f6cf - Svg - Emoji De Cama Whatsapp - Free HD ...">
            <a:extLst>
              <a:ext uri="{FF2B5EF4-FFF2-40B4-BE49-F238E27FC236}">
                <a16:creationId xmlns:a16="http://schemas.microsoft.com/office/drawing/2014/main" xmlns="" id="{7C2D9832-8A62-45A4-B230-5B0818E41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460" y="2721228"/>
            <a:ext cx="1757609" cy="143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DE195641-0BBC-45B7-8E36-EC7124DA966C}"/>
              </a:ext>
            </a:extLst>
          </p:cNvPr>
          <p:cNvSpPr txBox="1"/>
          <p:nvPr/>
        </p:nvSpPr>
        <p:spPr>
          <a:xfrm>
            <a:off x="893887" y="1872933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¡MUY BIEN!</a:t>
            </a:r>
          </a:p>
        </p:txBody>
      </p:sp>
      <p:pic>
        <p:nvPicPr>
          <p:cNvPr id="24" name="Picture 2" descr="Resultado de imagen de emoji feliz">
            <a:extLst>
              <a:ext uri="{FF2B5EF4-FFF2-40B4-BE49-F238E27FC236}">
                <a16:creationId xmlns:a16="http://schemas.microsoft.com/office/drawing/2014/main" xmlns="" id="{48294F6F-8343-49DF-8627-83F43AE44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54" y="2211093"/>
            <a:ext cx="532352" cy="5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24" descr="C:\Users\Cacoscout\Dropbox\Eduardo De Geyter D-12\Insignia Eduardo De Geyter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905" y="862752"/>
            <a:ext cx="627748" cy="83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401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939</TotalTime>
  <Words>1405</Words>
  <Application>Microsoft Macintosh PowerPoint</Application>
  <PresentationFormat>Carta (216 x 279 mm)</PresentationFormat>
  <Paragraphs>322</Paragraphs>
  <Slides>38</Slides>
  <Notes>0</Notes>
  <HiddenSlides>5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2" baseType="lpstr">
      <vt:lpstr>Calibri</vt:lpstr>
      <vt:lpstr>Calibri Light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Garrido Lagos</dc:creator>
  <cp:lastModifiedBy>Usuario de Microsoft Office</cp:lastModifiedBy>
  <cp:revision>176</cp:revision>
  <dcterms:created xsi:type="dcterms:W3CDTF">2020-03-15T03:27:04Z</dcterms:created>
  <dcterms:modified xsi:type="dcterms:W3CDTF">2020-05-11T15:17:58Z</dcterms:modified>
</cp:coreProperties>
</file>