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8" r:id="rId3"/>
    <p:sldId id="257" r:id="rId4"/>
    <p:sldId id="289" r:id="rId5"/>
    <p:sldId id="287" r:id="rId6"/>
    <p:sldId id="274" r:id="rId7"/>
    <p:sldId id="260" r:id="rId8"/>
    <p:sldId id="261" r:id="rId9"/>
    <p:sldId id="263" r:id="rId10"/>
    <p:sldId id="264" r:id="rId11"/>
    <p:sldId id="265" r:id="rId12"/>
    <p:sldId id="266" r:id="rId13"/>
    <p:sldId id="262" r:id="rId14"/>
    <p:sldId id="270" r:id="rId15"/>
    <p:sldId id="271" r:id="rId16"/>
    <p:sldId id="273" r:id="rId17"/>
    <p:sldId id="29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1" r:id="rId31"/>
    <p:sldId id="267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F077C-D394-472B-99E5-3D093C73F33C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2091-E89B-4A7A-8339-C8C83EDE1F17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26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Palabras: oveja, indio, avión, oruga, iglú, anillo, abeja, ola, ocho, escoba, unicornio, araña, olla, ardilla, auto,</a:t>
            </a:r>
            <a:r>
              <a:rPr lang="es-MX" baseline="0" dirty="0" smtClean="0"/>
              <a:t> oso, ogro, árbol, ojo.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D613D-5424-409C-8D77-8FF21B91CCC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32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Palabras: elefante, indio,</a:t>
            </a:r>
            <a:r>
              <a:rPr lang="es-MX" baseline="0" dirty="0" smtClean="0"/>
              <a:t> avión, iglú, anillo, estuche, arcoíris, enano, uno, estrella, unicornio, espejo, ardilla, escalera, olla, escoba, enfermera, auto, enchufe, abeja.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D613D-5424-409C-8D77-8FF21B91CCCB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0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1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3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0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7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2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5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3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4D57-B023-4B2B-83ED-5EAFECBF4E58}" type="datetimeFigureOut">
              <a:rPr lang="es-MX" smtClean="0"/>
              <a:t>10/09/20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2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8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9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0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1.mp4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13.png"/><Relationship Id="rId21" Type="http://schemas.openxmlformats.org/officeDocument/2006/relationships/image" Target="../media/image7.png"/><Relationship Id="rId22" Type="http://schemas.openxmlformats.org/officeDocument/2006/relationships/image" Target="../media/image9.png"/><Relationship Id="rId23" Type="http://schemas.openxmlformats.org/officeDocument/2006/relationships/image" Target="../media/image29.png"/><Relationship Id="rId24" Type="http://schemas.microsoft.com/office/2007/relationships/hdphoto" Target="../media/hdphoto2.wdp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2.jpeg"/><Relationship Id="rId30" Type="http://schemas.openxmlformats.org/officeDocument/2006/relationships/image" Target="../media/image3.png"/><Relationship Id="rId10" Type="http://schemas.openxmlformats.org/officeDocument/2006/relationships/image" Target="../media/image11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10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27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5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6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7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24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8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23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9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0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4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5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6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3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7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4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jpeg"/><Relationship Id="rId7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2.mp4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37.png"/><Relationship Id="rId23" Type="http://schemas.openxmlformats.org/officeDocument/2006/relationships/image" Target="../media/image36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34.png"/><Relationship Id="rId27" Type="http://schemas.openxmlformats.org/officeDocument/2006/relationships/image" Target="../media/image11.png"/><Relationship Id="rId28" Type="http://schemas.openxmlformats.org/officeDocument/2006/relationships/image" Target="../media/image3.png"/><Relationship Id="rId29" Type="http://schemas.openxmlformats.org/officeDocument/2006/relationships/image" Target="../media/image22.png"/><Relationship Id="rId30" Type="http://schemas.openxmlformats.org/officeDocument/2006/relationships/image" Target="../media/image47.png"/><Relationship Id="rId10" Type="http://schemas.openxmlformats.org/officeDocument/2006/relationships/image" Target="../media/image24.png"/><Relationship Id="rId11" Type="http://schemas.openxmlformats.org/officeDocument/2006/relationships/image" Target="../media/image10.png"/><Relationship Id="rId12" Type="http://schemas.openxmlformats.org/officeDocument/2006/relationships/image" Target="../media/image25.png"/><Relationship Id="rId13" Type="http://schemas.openxmlformats.org/officeDocument/2006/relationships/image" Target="../media/image29.png"/><Relationship Id="rId14" Type="http://schemas.microsoft.com/office/2007/relationships/hdphoto" Target="../media/hdphoto2.wdp"/><Relationship Id="rId15" Type="http://schemas.openxmlformats.org/officeDocument/2006/relationships/image" Target="../media/image2.jpe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8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35.mp3"/><Relationship Id="rId2" Type="http://schemas.openxmlformats.org/officeDocument/2006/relationships/audio" Target="../media/media35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3.mp4"/><Relationship Id="rId3" Type="http://schemas.microsoft.com/office/2007/relationships/media" Target="../media/media4.mp4"/><Relationship Id="rId4" Type="http://schemas.microsoft.com/office/2007/relationships/media" Target="../media/media5.mp4"/><Relationship Id="rId5" Type="http://schemas.microsoft.com/office/2007/relationships/media" Target="../media/media6.mp4"/><Relationship Id="rId6" Type="http://schemas.microsoft.com/office/2007/relationships/media" Target="../media/media7.mp4"/><Relationship Id="rId7" Type="http://schemas.microsoft.com/office/2007/relationships/media" Target="../media/media8.mp4"/><Relationship Id="rId8" Type="http://schemas.microsoft.com/office/2007/relationships/media" Target="../media/media9.mp4"/><Relationship Id="rId9" Type="http://schemas.microsoft.com/office/2007/relationships/media" Target="../media/media10.mp4"/><Relationship Id="rId10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openxmlformats.org/officeDocument/2006/relationships/video" Target="NULL" TargetMode="External"/><Relationship Id="rId2" Type="http://schemas.microsoft.com/office/2007/relationships/media" Target="../media/media1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72100" y="994712"/>
            <a:ext cx="62975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800" b="1" dirty="0" smtClean="0">
                <a:ln w="762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Vocal o</a:t>
            </a:r>
            <a:endParaRPr lang="es-MX" sz="13800" b="1" dirty="0">
              <a:ln w="762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LAS VOCALES A E I O U Para Niños de 2 a 4 Años - Canción Infantil - El Abecedario _ La Pelota Loca (192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98357.5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5950" y="3681412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75" y="367448"/>
            <a:ext cx="929119" cy="121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5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64874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769880" y="5245449"/>
              <a:ext cx="336259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so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823023" y="264874"/>
              <a:ext cx="3256311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so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75" y="2568700"/>
            <a:ext cx="2677881" cy="29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0669" y="5362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18744"/>
            <a:chOff x="7243763" y="271463"/>
            <a:chExt cx="4414837" cy="6688331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302487" y="5201241"/>
              <a:ext cx="4288698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gro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378479" y="302323"/>
              <a:ext cx="413671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gro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efinición de ogro - Qué es, Significado y Concep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91" y="2704462"/>
            <a:ext cx="3260568" cy="2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9591" y="5195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25462" cy="5661417"/>
            <a:chOff x="7243763" y="271463"/>
            <a:chExt cx="4425462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360478" y="5252038"/>
              <a:ext cx="4308747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jo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397350" y="271463"/>
              <a:ext cx="423500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jo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21277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jo Femenino Humano De Dibujos Animados Con Ilustración De Vecto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90" y="2269270"/>
            <a:ext cx="3268148" cy="32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9765" y="5075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29225"/>
            <a:chOff x="7243763" y="271463"/>
            <a:chExt cx="4414837" cy="6693362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479026" y="5208226"/>
              <a:ext cx="3944302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cho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486401" y="278177"/>
              <a:ext cx="392955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cho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20874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ibujo de ocho del ocho pintado por Leonelita en Dibujos.net el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16" y="2685093"/>
            <a:ext cx="3403600" cy="26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" end="9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1944" y="4906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reja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reja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5338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esultado de imagen de OREJA DIBUJO | Oreja, Dibuj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53" y="2312345"/>
            <a:ext cx="2764916" cy="317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4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1253" y="471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16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62896" y="524650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vni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vni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8061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artoon PNG, Clipart, Alien Spacecraft, Cartoon Hand Painted, Food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30" y="2391650"/>
            <a:ext cx="2940161" cy="30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1019" y="2497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16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452222" y="5246503"/>
              <a:ext cx="4126500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bispo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506450" y="271463"/>
              <a:ext cx="4018044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bispo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0999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AN NICOLÁS DE BARI (con imágenes) | Dibujos, Papa catolico, Sa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65" y="2340033"/>
            <a:ext cx="2340085" cy="30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8.0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2" end="7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5404" y="477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>
          <a:xfrm>
            <a:off x="3329566" y="1020767"/>
            <a:ext cx="5400000" cy="468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0644188" y="800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26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79" y="182040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eja feliz de dibujos animados aislado sobre fondo blanco Vector Premi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14" y="4411808"/>
            <a:ext cx="12630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CASA - Laura Guaya - Picasa Web Albu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1" y="2894623"/>
            <a:ext cx="14949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oso afuera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32" y="2674868"/>
            <a:ext cx="13218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15" y="5045627"/>
            <a:ext cx="134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sultado de imagen para un arbol animado | Proyectos de árbol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41" y="407261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087" y="5434436"/>
            <a:ext cx="14744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88" y="2990029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olla afuera" descr="Olla grande Gratis Dibujos Animados Imágene｜Illustoon 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310" y="140914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44" y="3894284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Dibujo de Araña a rayas pintado por en Dibujos.net el día 04-09-18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02" y="5131808"/>
            <a:ext cx="18382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lustración de Dibujos Animados Niño Indio Indio Americano ...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48" y="807509"/>
            <a:ext cx="133312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Escoba de halloween 3 Transparent PNG (con imágenes) | Escoba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69" y="52682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so nube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75" y="3137078"/>
            <a:ext cx="13218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lla nube" descr="Olla grande Gratis Dibujos Animados Imágene｜Illustoon 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21" y="116943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ojo nube" descr="Ojo Femenino Humano De Dibujos Animados Con Ilustración De Vector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53" y="12897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ojo afuera" descr="Ojo Femenino Humano De Dibujos Animados Con Ilustración De Vector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63" y="54357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oveja nube" descr="Dibujos animados de ovejas lindas | Vector Premium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56" y="2523830"/>
            <a:ext cx="14515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oveja afuera" descr="Dibujos animados de ovejas lindas | Vector Premium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2" y="1527509"/>
            <a:ext cx="14515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ola nube" descr="Ola de tsunami. Mar Big Blue Wave en estilo de dibujos animado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5872488" y="3582936"/>
            <a:ext cx="20384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la afuera" descr="Ola de tsunami. Mar Big Blue Wave en estilo de dibujos animado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3589749" y="5365163"/>
            <a:ext cx="20384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/>
          <p:cNvSpPr txBox="1">
            <a:spLocks noChangeArrowheads="1"/>
          </p:cNvSpPr>
          <p:nvPr/>
        </p:nvSpPr>
        <p:spPr bwMode="auto">
          <a:xfrm>
            <a:off x="63170" y="4521536"/>
            <a:ext cx="20813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MX" sz="1400" b="1" dirty="0" smtClean="0"/>
              <a:t>Presiona las imágenes que comienzan con la vocal “O” y completa la nube</a:t>
            </a:r>
            <a:endParaRPr lang="es-MX" altLang="es-MX" sz="1400" b="1" dirty="0"/>
          </a:p>
          <a:p>
            <a:pPr eaLnBrk="1" hangingPunct="1"/>
            <a:endParaRPr lang="es-MX" altLang="es-MX" b="1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563813" y="5700767"/>
            <a:ext cx="1080076" cy="8368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4" name="Picture 4" descr="El Dedo índice, Dedo, El Dedo De En Medio imagen png - imagen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7" y="5579210"/>
            <a:ext cx="85263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reja afuera" descr="Resultado de imagen de OREJA DIBUJO | Oreja, Dibuj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87" y="4906373"/>
            <a:ext cx="1419589" cy="16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reja nube" descr="Resultado de imagen de OREJA DIBUJO | Oreja, Dibuj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04" y="2682708"/>
            <a:ext cx="1115744" cy="12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ovni nube" descr="Cartoon PNG, Clipart, Alien Spacecraft, Cartoon Hand Painted, Food ...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44" y="1731486"/>
            <a:ext cx="1361790" cy="13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ovni afuera" descr="Cartoon PNG, Clipart, Alien Spacecraft, Cartoon Hand Painted, Food ...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91" y="2987908"/>
            <a:ext cx="1361790" cy="13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ispo nube" descr="SAN NICOLÁS DE BARI (con imágenes) | Dibujos, Papa catolico, San ...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98" y="3260407"/>
            <a:ext cx="1388635" cy="178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obispo afuera" descr="SAN NICOLÁS DE BARI (con imágenes) | Dibujos, Papa catolico, San ...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76" y="1604099"/>
            <a:ext cx="1388635" cy="178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49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2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Selecciona las imágenes que inician con la vocal o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4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59549" y="2150784"/>
            <a:ext cx="609600" cy="609600"/>
          </a:xfrm>
          <a:prstGeom prst="rect">
            <a:avLst/>
          </a:prstGeom>
        </p:spPr>
      </p:pic>
      <p:pic>
        <p:nvPicPr>
          <p:cNvPr id="5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18907" y="2931961"/>
            <a:ext cx="609600" cy="609600"/>
          </a:xfrm>
          <a:prstGeom prst="rect">
            <a:avLst/>
          </a:prstGeom>
        </p:spPr>
      </p:pic>
      <p:pic>
        <p:nvPicPr>
          <p:cNvPr id="56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473684" y="2984566"/>
            <a:ext cx="609600" cy="609600"/>
          </a:xfrm>
          <a:prstGeom prst="rect">
            <a:avLst/>
          </a:prstGeom>
        </p:spPr>
      </p:pic>
      <p:pic>
        <p:nvPicPr>
          <p:cNvPr id="57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38353" y="1704952"/>
            <a:ext cx="609600" cy="609600"/>
          </a:xfrm>
          <a:prstGeom prst="rect">
            <a:avLst/>
          </a:prstGeom>
        </p:spPr>
      </p:pic>
      <p:pic>
        <p:nvPicPr>
          <p:cNvPr id="58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526349" y="1790177"/>
            <a:ext cx="609600" cy="609600"/>
          </a:xfrm>
          <a:prstGeom prst="rect">
            <a:avLst/>
          </a:prstGeom>
        </p:spPr>
      </p:pic>
      <p:pic>
        <p:nvPicPr>
          <p:cNvPr id="59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41724" y="3885348"/>
            <a:ext cx="609600" cy="609600"/>
          </a:xfrm>
          <a:prstGeom prst="rect">
            <a:avLst/>
          </a:prstGeom>
        </p:spPr>
      </p:pic>
      <p:pic>
        <p:nvPicPr>
          <p:cNvPr id="60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983992" y="3725023"/>
            <a:ext cx="609600" cy="609600"/>
          </a:xfrm>
          <a:prstGeom prst="rect">
            <a:avLst/>
          </a:prstGeom>
        </p:spPr>
      </p:pic>
      <p:pic>
        <p:nvPicPr>
          <p:cNvPr id="6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43639" y="4089548"/>
            <a:ext cx="609600" cy="609600"/>
          </a:xfrm>
          <a:prstGeom prst="rect">
            <a:avLst/>
          </a:prstGeom>
        </p:spPr>
      </p:pic>
      <p:pic>
        <p:nvPicPr>
          <p:cNvPr id="5" name="musica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93067" y="118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4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4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0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7243763" y="227218"/>
            <a:ext cx="4414837" cy="6300787"/>
            <a:chOff x="7243763" y="227218"/>
            <a:chExt cx="4414837" cy="6300787"/>
          </a:xfrm>
        </p:grpSpPr>
        <p:sp>
          <p:nvSpPr>
            <p:cNvPr id="3" name="Rectángulo 2"/>
            <p:cNvSpPr/>
            <p:nvPr/>
          </p:nvSpPr>
          <p:spPr>
            <a:xfrm>
              <a:off x="7243763" y="227218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243763" y="422956"/>
              <a:ext cx="441483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Palabras que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finalizan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con la vocal 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pic>
        <p:nvPicPr>
          <p:cNvPr id="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21544" y="1437479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indi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Indi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6" name="Rectángulo redondeado 15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1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4" descr="Ilustración de Dibujos Animados Niño Indio Indio Americano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95" y="2274590"/>
            <a:ext cx="2966588" cy="32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4 at 23.46.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0937" y="474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1949" y="227218"/>
            <a:ext cx="11186652" cy="63007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</p:txBody>
      </p:sp>
      <p:sp>
        <p:nvSpPr>
          <p:cNvPr id="2" name="Rectángulo 1"/>
          <p:cNvSpPr/>
          <p:nvPr/>
        </p:nvSpPr>
        <p:spPr>
          <a:xfrm>
            <a:off x="2174312" y="475790"/>
            <a:ext cx="77819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sz="2400" b="1" dirty="0" smtClean="0"/>
              <a:t>Articulación</a:t>
            </a:r>
          </a:p>
          <a:p>
            <a:pPr algn="ctr"/>
            <a:r>
              <a:rPr lang="es-MX" altLang="es-MX" sz="2400" b="1" dirty="0" smtClean="0"/>
              <a:t>Conciencia Fonológica</a:t>
            </a:r>
          </a:p>
          <a:p>
            <a:pPr algn="ctr"/>
            <a:endParaRPr lang="es-MX" altLang="es-MX" sz="2400" b="1" dirty="0"/>
          </a:p>
          <a:p>
            <a:pPr algn="ctr"/>
            <a:r>
              <a:rPr lang="es-MX" altLang="es-MX" sz="2400" b="1" i="1" u="sng" dirty="0"/>
              <a:t>Objetivo a </a:t>
            </a:r>
            <a:r>
              <a:rPr lang="es-MX" altLang="es-MX" sz="2400" b="1" i="1" u="sng" dirty="0" smtClean="0"/>
              <a:t>trabajar</a:t>
            </a:r>
          </a:p>
          <a:p>
            <a:pPr algn="ctr"/>
            <a:r>
              <a:rPr lang="es-MX" altLang="es-MX" sz="2400" dirty="0" smtClean="0"/>
              <a:t>Articular fonema correctamente fonema /o/</a:t>
            </a:r>
            <a:endParaRPr lang="es-MX" altLang="es-MX" sz="2400" dirty="0"/>
          </a:p>
          <a:p>
            <a:pPr algn="ctr"/>
            <a:r>
              <a:rPr lang="es-MX" altLang="es-MX" sz="2400" dirty="0"/>
              <a:t>Identificar y expresar sonido </a:t>
            </a:r>
            <a:r>
              <a:rPr lang="es-MX" altLang="es-MX" sz="2400" dirty="0" smtClean="0"/>
              <a:t>inicial y final </a:t>
            </a:r>
            <a:r>
              <a:rPr lang="es-MX" altLang="es-MX" sz="2400" dirty="0"/>
              <a:t>vocálico</a:t>
            </a:r>
          </a:p>
          <a:p>
            <a:pPr algn="ctr"/>
            <a:endParaRPr lang="es-MX" altLang="es-MX" sz="2400" b="1" i="1" u="sng" dirty="0"/>
          </a:p>
          <a:p>
            <a:pPr algn="ctr"/>
            <a:r>
              <a:rPr lang="es-MX" altLang="es-MX" sz="2400" b="1" i="1" u="sng" dirty="0"/>
              <a:t>Objetivos complementarios</a:t>
            </a:r>
          </a:p>
          <a:p>
            <a:pPr algn="ctr"/>
            <a:r>
              <a:rPr lang="es-MX" altLang="es-MX" sz="2400" dirty="0"/>
              <a:t>Potenciar atención y concentración</a:t>
            </a:r>
          </a:p>
          <a:p>
            <a:pPr algn="ctr"/>
            <a:r>
              <a:rPr lang="es-MX" altLang="es-MX" sz="2400" dirty="0"/>
              <a:t>Comprender y seguir instrucciones</a:t>
            </a:r>
          </a:p>
          <a:p>
            <a:pPr algn="ctr"/>
            <a:r>
              <a:rPr lang="es-MX" altLang="es-MX" sz="2400" dirty="0"/>
              <a:t>Incrementar </a:t>
            </a:r>
            <a:r>
              <a:rPr lang="es-MX" altLang="es-MX" sz="2400" dirty="0" smtClean="0"/>
              <a:t>vocabulario</a:t>
            </a:r>
          </a:p>
          <a:p>
            <a:pPr algn="ctr"/>
            <a:r>
              <a:rPr lang="es-MX" altLang="es-MX" sz="2400" dirty="0" smtClean="0"/>
              <a:t>Articular correctamente fonema /o/ en forma aislada</a:t>
            </a:r>
          </a:p>
          <a:p>
            <a:pPr algn="ctr"/>
            <a:r>
              <a:rPr lang="es-MX" altLang="es-MX" sz="2400" dirty="0" smtClean="0"/>
              <a:t>Articular correctamente fonema /o/ en sílabas</a:t>
            </a:r>
          </a:p>
          <a:p>
            <a:pPr algn="ctr"/>
            <a:r>
              <a:rPr lang="es-MX" altLang="es-MX" sz="2400" dirty="0" smtClean="0"/>
              <a:t>Articular correctamente </a:t>
            </a:r>
            <a:r>
              <a:rPr lang="es-MX" altLang="es-MX" sz="2400" smtClean="0"/>
              <a:t>fonema /o/ </a:t>
            </a:r>
            <a:r>
              <a:rPr lang="es-MX" altLang="es-MX" sz="2400" dirty="0" smtClean="0"/>
              <a:t>en palabras</a:t>
            </a:r>
            <a:endParaRPr lang="es-MX" altLang="es-MX" sz="2400" dirty="0"/>
          </a:p>
          <a:p>
            <a:pPr algn="ctr"/>
            <a:r>
              <a:rPr lang="es-MX" altLang="es-MX" sz="2400" dirty="0" smtClean="0"/>
              <a:t>Potenciar </a:t>
            </a:r>
            <a:r>
              <a:rPr lang="es-MX" altLang="es-MX" sz="2400" dirty="0"/>
              <a:t>proceso de lectoescritura</a:t>
            </a:r>
          </a:p>
        </p:txBody>
      </p:sp>
      <p:pic>
        <p:nvPicPr>
          <p:cNvPr id="4" name="Imagen 3" descr="C:\Users\Cacoscout\Dropbox\Eduardo De Geyter D-12\Insignia Eduardo De Geyt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75" y="367448"/>
            <a:ext cx="929119" cy="121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2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638448" y="5214939"/>
              <a:ext cx="3754044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oj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550694" y="271463"/>
              <a:ext cx="392955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Oj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8891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jo Femenino Humano De Dibujos Animados Con Ilustración De Vecto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37" y="1935247"/>
            <a:ext cx="3625744" cy="36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0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6287" y="4951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anill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Anill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2207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1" y="2326395"/>
            <a:ext cx="2674789" cy="28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1663" y="4965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ogr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Ogr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efinición de ogro - Qué es, Significado y Concep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08" y="2627601"/>
            <a:ext cx="3093246" cy="24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595" y="4414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2469"/>
            <a:chOff x="7243763" y="271463"/>
            <a:chExt cx="4414837" cy="669721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68849" y="5212083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aut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Aut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5717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89" y="2421869"/>
            <a:ext cx="2956444" cy="29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0289" y="537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2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523960" y="5252037"/>
              <a:ext cx="385443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unicorni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491814" y="271462"/>
              <a:ext cx="3918727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Unicorni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0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05" y="2559792"/>
            <a:ext cx="2979351" cy="29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9151" y="477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os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Os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88" y="2417831"/>
            <a:ext cx="2940660" cy="320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7.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5742" y="4874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un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Un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8890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ibujo de Número 1 pintado por en Dibujos.net el día 10-04-18 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49" y="2364390"/>
            <a:ext cx="3783123" cy="296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5" name="WhatsApp Audio 2020-05-24 at 23.48.0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595" y="471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5201" y="1172250"/>
            <a:ext cx="4414837" cy="5652264"/>
            <a:chOff x="7243763" y="271463"/>
            <a:chExt cx="4414837" cy="6720756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12491" y="5235620"/>
              <a:ext cx="3395012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err="1" smtClean="0"/>
                <a:t>elm</a:t>
              </a:r>
              <a:r>
                <a:rPr lang="es-MX" sz="7200" b="1" dirty="0" err="1" smtClean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731375" y="300396"/>
              <a:ext cx="3557245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Elm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0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♥ Dibujos a color ♥: ♥ Elmo en color ♥ (con imágenes) | Plaza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53" y="2335046"/>
            <a:ext cx="2135132" cy="31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8.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9682" y="4124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5201" y="1172250"/>
            <a:ext cx="4414837" cy="5569349"/>
            <a:chOff x="7243763" y="271463"/>
            <a:chExt cx="4414837" cy="6622167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10591" y="5137031"/>
              <a:ext cx="3409761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barc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Barc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08845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bujo de Barco de vela pintado por en Dibujos.net el día 01-08-18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18" y="2264905"/>
            <a:ext cx="3948179" cy="30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8.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229" y="4883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16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46503"/>
              <a:ext cx="335436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abrig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Abrig</a:t>
              </a:r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endParaRPr lang="es-MX" sz="7200" b="1" dirty="0" smtClean="0">
                <a:solidFill>
                  <a:srgbClr val="FF0000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1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bujo de Abrigo de invierno pintado por en Dibujos.net el día 19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11" y="2546321"/>
            <a:ext cx="3781200" cy="296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o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48.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2931" y="4898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7286625" y="271462"/>
            <a:ext cx="4414837" cy="6300787"/>
            <a:chOff x="7243763" y="106522"/>
            <a:chExt cx="4414837" cy="6300787"/>
          </a:xfrm>
        </p:grpSpPr>
        <p:sp>
          <p:nvSpPr>
            <p:cNvPr id="4" name="Rectángulo 3"/>
            <p:cNvSpPr/>
            <p:nvPr/>
          </p:nvSpPr>
          <p:spPr>
            <a:xfrm>
              <a:off x="7243763" y="106522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243763" y="271463"/>
              <a:ext cx="441483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 smtClean="0">
                  <a:solidFill>
                    <a:schemeClr val="tx1"/>
                  </a:solidFill>
                </a:rPr>
                <a:t>Sigue los siguientes pasos:</a:t>
              </a:r>
            </a:p>
            <a:p>
              <a:pPr algn="ctr"/>
              <a:r>
                <a:rPr lang="es-MX" sz="2400" dirty="0" smtClean="0"/>
                <a:t>Forma con tus labios un pequeño círculo, conservando la posición.</a:t>
              </a:r>
            </a:p>
            <a:p>
              <a:pPr algn="ctr"/>
              <a:r>
                <a:rPr lang="es-MX" sz="2400" dirty="0" smtClean="0"/>
                <a:t>Finalmente, inspira y bota todo el aire produciendo una /o/.</a:t>
              </a:r>
            </a:p>
            <a:p>
              <a:pPr algn="ctr"/>
              <a:endParaRPr lang="es-MX" sz="2400" dirty="0"/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Presiona al niño y escucha como grita</a:t>
              </a:r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/</a:t>
              </a:r>
              <a:r>
                <a:rPr lang="es-MX" sz="2400" dirty="0" err="1" smtClean="0"/>
                <a:t>ooooooo</a:t>
              </a:r>
              <a:r>
                <a:rPr lang="es-MX" sz="2400" dirty="0" smtClean="0">
                  <a:solidFill>
                    <a:schemeClr val="tx1"/>
                  </a:solidFill>
                </a:rPr>
                <a:t>/ </a:t>
              </a:r>
              <a:endParaRPr lang="es-MX" sz="24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Un niño gritando | Vector Premi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585" r="98562">
                          <a14:foregroundMark x1="46166" y1="46326" x2="50639" y2="48722"/>
                          <a14:foregroundMark x1="53035" y1="39457" x2="50000" y2="39936"/>
                          <a14:foregroundMark x1="98562" y1="36102" x2="98562" y2="36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095" y="4057115"/>
              <a:ext cx="2170171" cy="217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21544" y="1437479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hatsApp Audio 2020-05-24 at 19.34.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4095" y="4482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>
          <a:xfrm>
            <a:off x="3329566" y="1020767"/>
            <a:ext cx="5400000" cy="468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0644188" y="800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26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40" y="16020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unicornio afuera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45" y="5460650"/>
            <a:ext cx="14744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if niño findeisen grupo de gestión de la riqueza, llc, arcoiri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98" y="2926868"/>
            <a:ext cx="1888934" cy="128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auto afuera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41" y="1920767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Olla grande Gratis Dibujos Animados Imágene｜Illustoon 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92" y="438576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2" y="4072990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3440" y="4771665"/>
            <a:ext cx="2081362" cy="2137674"/>
            <a:chOff x="63170" y="4521536"/>
            <a:chExt cx="2081362" cy="2137674"/>
          </a:xfrm>
        </p:grpSpPr>
        <p:sp>
          <p:nvSpPr>
            <p:cNvPr id="60" name="CuadroTexto 59"/>
            <p:cNvSpPr txBox="1">
              <a:spLocks noChangeArrowheads="1"/>
            </p:cNvSpPr>
            <p:nvPr/>
          </p:nvSpPr>
          <p:spPr bwMode="auto">
            <a:xfrm>
              <a:off x="63170" y="4521536"/>
              <a:ext cx="208136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 dirty="0" smtClean="0"/>
                <a:t>Presiona las imágenes que finalizan con la vocal “O” y completa la nube</a:t>
              </a:r>
              <a:endParaRPr lang="es-MX" altLang="es-MX" sz="1400" b="1" dirty="0"/>
            </a:p>
            <a:p>
              <a:pPr eaLnBrk="1" hangingPunct="1"/>
              <a:endParaRPr lang="es-MX" altLang="es-MX" b="1" dirty="0"/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563813" y="5700767"/>
              <a:ext cx="1080076" cy="8368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2" name="Picture 4" descr="El Dedo índice, Dedo, El Dedo De En Medio imagen png - imagen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7" y="5579210"/>
              <a:ext cx="85263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CuadroTexto 37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Selecciona las imágenes que finalizan con la vocal o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42" name="bote afuera" descr="Barco, fotografía, bote de madera, dibujos animados png | PNGWi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45" y="5460650"/>
            <a:ext cx="1791577" cy="15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uante afuera" descr="Guante verde dibujos animados azul, guantes de dibujos animados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93" y="5115375"/>
            <a:ext cx="1282194" cy="14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aceite afuera" descr="Banco de imágenes y signos.Comidas y bebidas-Aceit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17" y="1705883"/>
            <a:ext cx="1751665" cy="13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alicate afuera" descr="Ilustración Gráfica De Un Alicate Ilustraciones Vectoriales, Clip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50" y="1263297"/>
            <a:ext cx="1230636" cy="1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diamante afuera" descr="Dibujo, Diamante, Libro Para Colorear imagen png - imagen ...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2670" r="28697"/>
          <a:stretch/>
        </p:blipFill>
        <p:spPr bwMode="auto">
          <a:xfrm>
            <a:off x="6310820" y="5755413"/>
            <a:ext cx="1070170" cy="9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tomate afuera" descr="Tomate, El Jugo De Tomate, De Dibujos Animados imagen png - imagen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03" y="2853562"/>
            <a:ext cx="1224667" cy="12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abrigo afuera" descr="Dibujo de Abrigo de invierno pintado por en Dibujos.net el día 19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47" y="984766"/>
            <a:ext cx="2232239" cy="17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abrigo adentro" descr="Dibujo de Abrigo de invierno pintado por en Dibujos.net el día 19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17" y="1574447"/>
            <a:ext cx="2232239" cy="17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barco afuera" descr="Dibujo de Barco de vela pintado por en Dibujos.net el día 01-08-18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45" y="5114422"/>
            <a:ext cx="2155874" cy="16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barco adentro" descr="Dibujo de Barco de vela pintado por en Dibujos.net el día 01-08-18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19" y="1422928"/>
            <a:ext cx="2155874" cy="16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elmo adentro" descr="♥ Dibujos a color ♥: ♥ Elmo en color ♥ (con imágenes) | Plaza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71" y="1602038"/>
            <a:ext cx="1344042" cy="19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elmo afuera" descr="♥ Dibujos a color ♥: ♥ Elmo en color ♥ (con imágenes) | Plaza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4" y="1052197"/>
            <a:ext cx="1225984" cy="17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uno afuera" descr="Dibujo de Número 1 pintado por en Dibujos.net el día 10-04-18 a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855" y="5022640"/>
            <a:ext cx="1962485" cy="15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uno adentro" descr="Dibujo de Número 1 pintado por en Dibujos.net el día 10-04-18 a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21" y="3243359"/>
            <a:ext cx="1962485" cy="15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oso adentro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65" y="3574943"/>
            <a:ext cx="1296749" cy="14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oso afuera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" y="3255204"/>
            <a:ext cx="1296749" cy="14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unicornio adentro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99" y="3994621"/>
            <a:ext cx="1466138" cy="14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auto adentro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47" y="2640400"/>
            <a:ext cx="1675569" cy="16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88983" y="1958696"/>
            <a:ext cx="609600" cy="609600"/>
          </a:xfrm>
          <a:prstGeom prst="rect">
            <a:avLst/>
          </a:prstGeom>
        </p:spPr>
      </p:pic>
      <p:pic>
        <p:nvPicPr>
          <p:cNvPr id="79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246479" y="3526338"/>
            <a:ext cx="609600" cy="609600"/>
          </a:xfrm>
          <a:prstGeom prst="rect">
            <a:avLst/>
          </a:prstGeom>
        </p:spPr>
      </p:pic>
      <p:pic>
        <p:nvPicPr>
          <p:cNvPr id="80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72563" y="3195208"/>
            <a:ext cx="609600" cy="609600"/>
          </a:xfrm>
          <a:prstGeom prst="rect">
            <a:avLst/>
          </a:prstGeom>
        </p:spPr>
      </p:pic>
      <p:pic>
        <p:nvPicPr>
          <p:cNvPr id="8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265837" y="2335600"/>
            <a:ext cx="609600" cy="609600"/>
          </a:xfrm>
          <a:prstGeom prst="rect">
            <a:avLst/>
          </a:prstGeom>
        </p:spPr>
      </p:pic>
      <p:pic>
        <p:nvPicPr>
          <p:cNvPr id="82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768417" y="2143940"/>
            <a:ext cx="609600" cy="609600"/>
          </a:xfrm>
          <a:prstGeom prst="rect">
            <a:avLst/>
          </a:prstGeom>
        </p:spPr>
      </p:pic>
      <p:pic>
        <p:nvPicPr>
          <p:cNvPr id="83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928850" y="4058234"/>
            <a:ext cx="609600" cy="609600"/>
          </a:xfrm>
          <a:prstGeom prst="rect">
            <a:avLst/>
          </a:prstGeom>
        </p:spPr>
      </p:pic>
      <p:pic>
        <p:nvPicPr>
          <p:cNvPr id="84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760750" y="4372150"/>
            <a:ext cx="609600" cy="609600"/>
          </a:xfrm>
          <a:prstGeom prst="rect">
            <a:avLst/>
          </a:prstGeom>
        </p:spPr>
      </p:pic>
      <p:pic>
        <p:nvPicPr>
          <p:cNvPr id="86" name="Picture 24" descr="Resultado de imagen para un arbol animado | Proyectos de árbol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40" y="32278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Resultado de imagen de OREJA DIBUJO | Oreja, Dibujos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08" y="4075152"/>
            <a:ext cx="1319733" cy="15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musica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493067" y="118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66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8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4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4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04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0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48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audio>
              <p:cMediaNode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4975" y="1866249"/>
            <a:ext cx="6297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Completaste el juego</a:t>
            </a:r>
          </a:p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Felicidades</a:t>
            </a:r>
            <a:endParaRPr lang="es-MX" sz="6600" b="1" dirty="0">
              <a:ln w="381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Niños Celebrando Algarabia - Efecto de Sonido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09600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5757"/>
            <a:ext cx="929119" cy="121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5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"/>
          <p:cNvSpPr/>
          <p:nvPr/>
        </p:nvSpPr>
        <p:spPr>
          <a:xfrm>
            <a:off x="614363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Lo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0" name="fo"/>
          <p:cNvSpPr/>
          <p:nvPr/>
        </p:nvSpPr>
        <p:spPr>
          <a:xfrm>
            <a:off x="9205709" y="420787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err="1" smtClean="0">
                <a:solidFill>
                  <a:schemeClr val="tx1"/>
                </a:solidFill>
              </a:rPr>
              <a:t>Fo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1" name="mo"/>
          <p:cNvSpPr/>
          <p:nvPr/>
        </p:nvSpPr>
        <p:spPr>
          <a:xfrm>
            <a:off x="6733970" y="187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 smtClean="0">
                <a:solidFill>
                  <a:schemeClr val="tx1"/>
                </a:solidFill>
              </a:rPr>
              <a:t>M</a:t>
            </a:r>
            <a:r>
              <a:rPr lang="es-MX" sz="48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po"/>
          <p:cNvSpPr/>
          <p:nvPr/>
        </p:nvSpPr>
        <p:spPr>
          <a:xfrm>
            <a:off x="3069432" y="403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Po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3" name="do"/>
          <p:cNvSpPr/>
          <p:nvPr/>
        </p:nvSpPr>
        <p:spPr>
          <a:xfrm>
            <a:off x="309563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Do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4" name="no"/>
          <p:cNvSpPr/>
          <p:nvPr/>
        </p:nvSpPr>
        <p:spPr>
          <a:xfrm>
            <a:off x="6134101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No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5" name="so"/>
          <p:cNvSpPr/>
          <p:nvPr/>
        </p:nvSpPr>
        <p:spPr>
          <a:xfrm>
            <a:off x="9658351" y="114864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So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6" name="bo"/>
          <p:cNvSpPr/>
          <p:nvPr/>
        </p:nvSpPr>
        <p:spPr>
          <a:xfrm>
            <a:off x="3821701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Bo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Presiona una sílaba y repite lo que dice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19.34.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4507" y="2228641"/>
            <a:ext cx="609600" cy="609600"/>
          </a:xfrm>
          <a:prstGeom prst="rect">
            <a:avLst/>
          </a:prstGeom>
        </p:spPr>
      </p:pic>
      <p:pic>
        <p:nvPicPr>
          <p:cNvPr id="4" name="WhatsApp Audio 2020-05-24 at 19.35.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9832" y="2212762"/>
            <a:ext cx="609600" cy="609600"/>
          </a:xfrm>
          <a:prstGeom prst="rect">
            <a:avLst/>
          </a:prstGeom>
        </p:spPr>
      </p:pic>
      <p:pic>
        <p:nvPicPr>
          <p:cNvPr id="5" name="WhatsApp Audio 2020-05-24 at 19.35.14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64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6239" y="2649020"/>
            <a:ext cx="609600" cy="609600"/>
          </a:xfrm>
          <a:prstGeom prst="rect">
            <a:avLst/>
          </a:prstGeom>
        </p:spPr>
      </p:pic>
      <p:pic>
        <p:nvPicPr>
          <p:cNvPr id="6" name="WhatsApp Audio 2020-05-24 at 19.35.2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6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3551" y="1787606"/>
            <a:ext cx="609600" cy="609600"/>
          </a:xfrm>
          <a:prstGeom prst="rect">
            <a:avLst/>
          </a:prstGeom>
        </p:spPr>
      </p:pic>
      <p:pic>
        <p:nvPicPr>
          <p:cNvPr id="7" name="WhatsApp Audio 2020-05-24 at 19.35.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4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3667" y="5351961"/>
            <a:ext cx="609600" cy="609600"/>
          </a:xfrm>
          <a:prstGeom prst="rect">
            <a:avLst/>
          </a:prstGeom>
        </p:spPr>
      </p:pic>
      <p:pic>
        <p:nvPicPr>
          <p:cNvPr id="8" name="WhatsApp Audio 2020-05-24 at 19.35.4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st="9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41163" y="4983074"/>
            <a:ext cx="609600" cy="609600"/>
          </a:xfrm>
          <a:prstGeom prst="rect">
            <a:avLst/>
          </a:prstGeom>
        </p:spPr>
      </p:pic>
      <p:pic>
        <p:nvPicPr>
          <p:cNvPr id="9" name="WhatsApp Audio 2020-05-24 at 19.36.0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8">
                  <p14:trim st="5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2770" y="5351961"/>
            <a:ext cx="609600" cy="609600"/>
          </a:xfrm>
          <a:prstGeom prst="rect">
            <a:avLst/>
          </a:prstGeom>
        </p:spPr>
      </p:pic>
      <p:pic>
        <p:nvPicPr>
          <p:cNvPr id="18" name="WhatsApp Audio 2020-05-24 at 19.36.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9">
                  <p14:trim st="83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0909" y="5047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7258051" y="271462"/>
            <a:ext cx="4414837" cy="6300787"/>
            <a:chOff x="7243763" y="227218"/>
            <a:chExt cx="4414837" cy="6300787"/>
          </a:xfrm>
        </p:grpSpPr>
        <p:sp>
          <p:nvSpPr>
            <p:cNvPr id="3" name="Rectángulo 2"/>
            <p:cNvSpPr/>
            <p:nvPr/>
          </p:nvSpPr>
          <p:spPr>
            <a:xfrm>
              <a:off x="7243763" y="227218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243763" y="422956"/>
              <a:ext cx="441483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Palabras que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inician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con la vocal 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pic>
        <p:nvPicPr>
          <p:cNvPr id="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21544" y="1437479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7311602" y="1202118"/>
            <a:ext cx="4414837" cy="5655882"/>
            <a:chOff x="7243763" y="271463"/>
            <a:chExt cx="4414837" cy="67325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7711676" y="302323"/>
              <a:ext cx="3479003" cy="6701679"/>
              <a:chOff x="7711676" y="302323"/>
              <a:chExt cx="3479003" cy="6701679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7711676" y="5245449"/>
                <a:ext cx="3479003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o</a:t>
                </a:r>
                <a:r>
                  <a:rPr lang="es-MX" sz="7200" dirty="0" smtClean="0"/>
                  <a:t>veja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778778" y="302323"/>
                <a:ext cx="3344801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>
                    <a:solidFill>
                      <a:srgbClr val="FF0000"/>
                    </a:solidFill>
                  </a:rPr>
                  <a:t>O</a:t>
                </a:r>
                <a:r>
                  <a:rPr lang="es-MX" sz="7200" dirty="0" smtClean="0"/>
                  <a:t>veja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</p:grpSp>
      <p:sp>
        <p:nvSpPr>
          <p:cNvPr id="11" name="CuadroTexto 10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ibujos animados de ovejas lindas | Vector Prem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673" y="2506015"/>
            <a:ext cx="2814685" cy="27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atsApp Audio 2020-05-24 at 23.36.4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1697" y="4993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02757" y="1218140"/>
            <a:ext cx="4414837" cy="5636252"/>
            <a:chOff x="7243763" y="271463"/>
            <a:chExt cx="4414837" cy="6709172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798622" y="5222082"/>
              <a:ext cx="3353683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ruga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887131" y="271463"/>
              <a:ext cx="3176666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ruga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1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Oruga de dibujos animados aislado sobre ... | Premium Vector #Freepik #vector #fondo #educacion #verde #c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23" y="2579561"/>
            <a:ext cx="2995668" cy="26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6.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1824" y="4919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02757" y="1196583"/>
            <a:ext cx="4414837" cy="5661417"/>
            <a:chOff x="7243763" y="264874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88552" y="5245449"/>
              <a:ext cx="291119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039827" y="264874"/>
              <a:ext cx="282270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1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Ola de tsunami. Mar Big Blue Wave en estilo de dibujos animados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7446318" y="2574005"/>
            <a:ext cx="3760052" cy="26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6.5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0966" y="4948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460379" y="5252038"/>
              <a:ext cx="3981592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lla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585006" y="271463"/>
              <a:ext cx="3732339" cy="1428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>
                  <a:solidFill>
                    <a:srgbClr val="FF0000"/>
                  </a:solidFill>
                </a:rPr>
                <a:t>O</a:t>
              </a:r>
              <a:r>
                <a:rPr lang="es-MX" sz="7200" dirty="0" smtClean="0"/>
                <a:t>lla</a:t>
              </a:r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988902" y="1917742"/>
            <a:ext cx="514350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Olla grande Gratis Dibujos Animados Imágene｜Illustoon 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24" y="2272980"/>
            <a:ext cx="3140380" cy="31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</a:t>
            </a:r>
            <a:r>
              <a:rPr lang="es-MX" sz="2800" dirty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o</a:t>
            </a:r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2" name="WhatsApp Audio 2020-05-24 at 23.37.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824" y="5108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688</Words>
  <Application>Microsoft Macintosh PowerPoint</Application>
  <PresentationFormat>Panorámica</PresentationFormat>
  <Paragraphs>213</Paragraphs>
  <Slides>31</Slides>
  <Notes>2</Notes>
  <HiddenSlides>0</HiddenSlides>
  <MMClips>50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Williams Torres</dc:creator>
  <cp:lastModifiedBy>Usuario de Microsoft Office</cp:lastModifiedBy>
  <cp:revision>171</cp:revision>
  <dcterms:created xsi:type="dcterms:W3CDTF">2020-05-14T21:54:18Z</dcterms:created>
  <dcterms:modified xsi:type="dcterms:W3CDTF">2020-09-10T15:06:32Z</dcterms:modified>
</cp:coreProperties>
</file>