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mp4" ContentType="audio/unknown"/>
  <Default Extension="tiff" ContentType="image/tiff"/>
  <Default Extension="rels" ContentType="application/vnd.openxmlformats-package.relationships+xml"/>
  <Default Extension="gif" ContentType="image/gif"/>
  <Default Extension="wdp" ContentType="image/vnd.ms-photo"/>
  <Default Extension="png" ContentType="image/png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74" r:id="rId2"/>
    <p:sldId id="293" r:id="rId3"/>
    <p:sldId id="294" r:id="rId4"/>
    <p:sldId id="296" r:id="rId5"/>
    <p:sldId id="273" r:id="rId6"/>
    <p:sldId id="264" r:id="rId7"/>
    <p:sldId id="287" r:id="rId8"/>
    <p:sldId id="292" r:id="rId9"/>
    <p:sldId id="288" r:id="rId10"/>
    <p:sldId id="289" r:id="rId11"/>
    <p:sldId id="290" r:id="rId12"/>
    <p:sldId id="283" r:id="rId13"/>
    <p:sldId id="282" r:id="rId14"/>
    <p:sldId id="284" r:id="rId15"/>
    <p:sldId id="268" r:id="rId16"/>
    <p:sldId id="295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668E"/>
    <a:srgbClr val="FFCCCC"/>
    <a:srgbClr val="009999"/>
    <a:srgbClr val="FBF4BD"/>
    <a:srgbClr val="6BBCAD"/>
    <a:srgbClr val="B3D9E2"/>
    <a:srgbClr val="7532A8"/>
    <a:srgbClr val="B381D9"/>
    <a:srgbClr val="E9B3EF"/>
    <a:srgbClr val="FFF3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31A2C-9696-2A46-86C4-3EEE246BAB50}" type="datetimeFigureOut">
              <a:rPr lang="es-ES_tradnl" smtClean="0"/>
              <a:t>8/10/20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3C523-4032-E647-A36A-6BD1CA803ED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1821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5788F36-82F7-46E9-8C13-30B8861A6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D252D82-E345-45FC-93B2-7579C665A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9D9B0D2-1E76-451B-B1E3-EE4410D68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037F-45C3-4E1F-A10C-F99B89D45F34}" type="datetimeFigureOut">
              <a:rPr lang="es-MX" smtClean="0"/>
              <a:t>08/10/20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E4A5B30-F2B4-4B4F-A5CC-97872D26D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01E4B76-02FF-4F78-AC7C-8FC90F78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D622-5399-4346-8E24-488DD927F95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9340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00CD466-BE2C-4111-AEE7-27138051F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810FF521-7B05-457C-85E8-D0591E7AA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B99D9FF-CC92-44A7-86F0-3BD9EA23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037F-45C3-4E1F-A10C-F99B89D45F34}" type="datetimeFigureOut">
              <a:rPr lang="es-MX" smtClean="0"/>
              <a:t>08/10/20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7D8B9A7-F8EB-4593-9D86-66C13209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627B85A-E2DF-4585-9DF3-54CBDFAD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D622-5399-4346-8E24-488DD927F95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2886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C5E27F3D-6BD0-4651-BC5F-0824F76261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565C9E-257C-4F75-834B-D3EE1223E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63C5760-354E-4227-931F-B5A0720E4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037F-45C3-4E1F-A10C-F99B89D45F34}" type="datetimeFigureOut">
              <a:rPr lang="es-MX" smtClean="0"/>
              <a:t>08/10/20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5E13A22-A555-476E-8344-FD3A9A128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3E77F56-8DC1-426A-9E48-001A98EB4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D622-5399-4346-8E24-488DD927F95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6438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970BAA-E63E-4E49-9235-65788938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92EB3B1-AFD4-482F-81AA-D38A247B9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B5C259F-9588-443B-8287-E573CC5E8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037F-45C3-4E1F-A10C-F99B89D45F34}" type="datetimeFigureOut">
              <a:rPr lang="es-MX" smtClean="0"/>
              <a:t>08/10/20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B8723F6-0B0A-400F-AFB8-E95686EC2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6D07CAA-1530-4EE6-BD89-7B56A138F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D622-5399-4346-8E24-488DD927F95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294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5E122CD-BE34-4390-B4A5-33F8DECB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68736AD-68D0-410D-B6D9-3C9BD7053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479272C-2959-492F-B9BF-590BA02BE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037F-45C3-4E1F-A10C-F99B89D45F34}" type="datetimeFigureOut">
              <a:rPr lang="es-MX" smtClean="0"/>
              <a:t>08/10/20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56B9FBA-E3D7-4ED5-9ACC-68F571EDD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2B73A55-20E4-4E94-A4ED-68A09E41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D622-5399-4346-8E24-488DD927F95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954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F83F74E-AA40-4881-801B-ED2D4A93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17B6BC5-8676-46E5-B939-E1079F07E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838595C-87B6-49A6-902B-97FB5FF34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413DF58-C268-4109-BD3D-AA2044344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037F-45C3-4E1F-A10C-F99B89D45F34}" type="datetimeFigureOut">
              <a:rPr lang="es-MX" smtClean="0"/>
              <a:t>08/10/20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2335F45-755E-4440-9728-9D1F2411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20AD222-EEA5-453A-A703-F38C465E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D622-5399-4346-8E24-488DD927F95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7545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E50AAEB-F0D4-438A-B6C2-7CFC6469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77F4D93-4BF7-4009-ACEA-03FF109B0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7EC3146-82BA-4D8B-9D95-55CECB5B7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F2760174-8C22-4119-90F4-A49FF3728B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478DDBF2-8899-4EA6-8C06-7AA905D55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ADC973B6-1DE0-4BF6-9DF2-DB39FEFD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037F-45C3-4E1F-A10C-F99B89D45F34}" type="datetimeFigureOut">
              <a:rPr lang="es-MX" smtClean="0"/>
              <a:t>08/10/20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E0EBDA38-AA6B-4E61-ABB9-2508172C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582271C4-7FF5-4A0C-B196-E986B396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D622-5399-4346-8E24-488DD927F95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5284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9419245-49B5-4734-88FC-C4EDBE9E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B6C19D63-C232-4EDD-8797-08635D559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037F-45C3-4E1F-A10C-F99B89D45F34}" type="datetimeFigureOut">
              <a:rPr lang="es-MX" smtClean="0"/>
              <a:t>08/10/20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DE1E1126-BD1F-4223-A7DA-42B0DDBBB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1D56B76B-956A-4AEE-8547-DA3DBB55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D622-5399-4346-8E24-488DD927F95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1062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F9EF895C-68C4-4834-AC8E-6FB830349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037F-45C3-4E1F-A10C-F99B89D45F34}" type="datetimeFigureOut">
              <a:rPr lang="es-MX" smtClean="0"/>
              <a:t>08/10/20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E73D3340-41E4-4610-B96D-C16765A6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3D771BCE-A035-4279-B3B9-FB31CC02E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D622-5399-4346-8E24-488DD927F95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173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B20C856-588E-4123-84BF-EC60B6574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391004C-7BF5-4DCC-986E-0554088B2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212F1BD-9113-4E01-8C11-DE6EC9231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4E4DEFE-12C8-497F-8D2F-EDDCFB16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037F-45C3-4E1F-A10C-F99B89D45F34}" type="datetimeFigureOut">
              <a:rPr lang="es-MX" smtClean="0"/>
              <a:t>08/10/20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2E1EE75-CCEC-463D-8CE4-140A0B5C2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DE5E856-1B2C-49B9-B6D5-7AB600167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D622-5399-4346-8E24-488DD927F95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3243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4D5423E-C50B-4337-937D-7F4F7C9AC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B09E073E-DC11-4F46-AC88-C4E9D01E78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35E55B7E-4FD5-4AF4-9EB9-09D5C17EA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0770A6A-6FDF-4105-B4BA-3C82841A1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037F-45C3-4E1F-A10C-F99B89D45F34}" type="datetimeFigureOut">
              <a:rPr lang="es-MX" smtClean="0"/>
              <a:t>08/10/20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7F2AFD0-432C-4F9F-BD5B-FD2D0FC89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95BD1B5-1E45-44BC-968A-F0FFB8CC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D622-5399-4346-8E24-488DD927F95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0213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66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E109A62F-30CC-4A64-AC61-EF1C06850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6D40F5F-33DB-4380-9941-0A260A455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685B17C-841A-43E4-B042-0DA453D97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4037F-45C3-4E1F-A10C-F99B89D45F34}" type="datetimeFigureOut">
              <a:rPr lang="es-MX" smtClean="0"/>
              <a:t>08/10/20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81D40A8-9CF1-4BE0-B251-58CA2A1AA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F740BA4-A6D0-47CA-B06D-B639EA5FC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3D622-5399-4346-8E24-488DD927F95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918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4" Type="http://schemas.openxmlformats.org/officeDocument/2006/relationships/audio" Target="../media/media4.mp3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4" Type="http://schemas.openxmlformats.org/officeDocument/2006/relationships/audio" Target="../media/media4.mp3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4" Type="http://schemas.openxmlformats.org/officeDocument/2006/relationships/audio" Target="../media/media4.mp3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4" Type="http://schemas.openxmlformats.org/officeDocument/2006/relationships/audio" Target="../media/media4.mp3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png"/><Relationship Id="rId5" Type="http://schemas.openxmlformats.org/officeDocument/2006/relationships/image" Target="../media/image3.png"/><Relationship Id="rId6" Type="http://schemas.openxmlformats.org/officeDocument/2006/relationships/image" Target="../media/image13.png"/><Relationship Id="rId7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audio" Target="NULL" TargetMode="External"/><Relationship Id="rId2" Type="http://schemas.microsoft.com/office/2007/relationships/media" Target="../media/media2.mp4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2675"/>
            <a:ext cx="12192000" cy="12192000"/>
          </a:xfrm>
          <a:prstGeom prst="rect">
            <a:avLst/>
          </a:prstGeom>
        </p:spPr>
      </p:pic>
      <p:pic>
        <p:nvPicPr>
          <p:cNvPr id="6" name="Cortina Cuento © (192 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287" y="223838"/>
            <a:ext cx="609600" cy="6096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183380" y="833438"/>
            <a:ext cx="3646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dirty="0" smtClean="0">
                <a:solidFill>
                  <a:srgbClr val="0070C0"/>
                </a:solidFill>
              </a:rPr>
              <a:t>EL CUENTO </a:t>
            </a:r>
            <a:endParaRPr lang="es-ES_tradnl" sz="5400" b="1" dirty="0">
              <a:solidFill>
                <a:srgbClr val="0070C0"/>
              </a:solidFill>
            </a:endParaRPr>
          </a:p>
        </p:txBody>
      </p:sp>
      <p:pic>
        <p:nvPicPr>
          <p:cNvPr id="5" name="Imagen 4" descr="C:\Users\Cacoscout\Dropbox\Eduardo De Geyter D-12\Insignia Eduardo De Geyt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392" y="456341"/>
            <a:ext cx="716845" cy="889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00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="" xmlns:a16="http://schemas.microsoft.com/office/drawing/2014/main" id="{2DF51090-3945-4DEC-A754-B5B0E9350AF4}"/>
              </a:ext>
            </a:extLst>
          </p:cNvPr>
          <p:cNvSpPr/>
          <p:nvPr/>
        </p:nvSpPr>
        <p:spPr>
          <a:xfrm>
            <a:off x="943567" y="369000"/>
            <a:ext cx="5040000" cy="6120000"/>
          </a:xfrm>
          <a:prstGeom prst="roundRect">
            <a:avLst>
              <a:gd name="adj" fmla="val 4703"/>
            </a:avLst>
          </a:prstGeom>
          <a:gradFill flip="none" rotWithShape="1">
            <a:gsLst>
              <a:gs pos="80000">
                <a:srgbClr val="FFCCCC"/>
              </a:gs>
              <a:gs pos="65000">
                <a:srgbClr val="E9668E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="" xmlns:a16="http://schemas.microsoft.com/office/drawing/2014/main" id="{3493AF12-7F43-4268-B32C-11757F42D679}"/>
              </a:ext>
            </a:extLst>
          </p:cNvPr>
          <p:cNvSpPr/>
          <p:nvPr/>
        </p:nvSpPr>
        <p:spPr>
          <a:xfrm>
            <a:off x="6208435" y="366906"/>
            <a:ext cx="5040000" cy="6120000"/>
          </a:xfrm>
          <a:prstGeom prst="roundRect">
            <a:avLst>
              <a:gd name="adj" fmla="val 4703"/>
            </a:avLst>
          </a:prstGeom>
          <a:gradFill flip="none" rotWithShape="1">
            <a:gsLst>
              <a:gs pos="52000">
                <a:srgbClr val="FBF4BD"/>
              </a:gs>
              <a:gs pos="96000">
                <a:srgbClr val="FFCCCC"/>
              </a:gs>
              <a:gs pos="64000">
                <a:srgbClr val="E9668E"/>
              </a:gs>
              <a:gs pos="40000">
                <a:srgbClr val="E9668E"/>
              </a:gs>
              <a:gs pos="22000">
                <a:srgbClr val="FBF4BD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8730A46B-7FC3-4B74-9558-E7161FFBF0DF}"/>
              </a:ext>
            </a:extLst>
          </p:cNvPr>
          <p:cNvSpPr/>
          <p:nvPr/>
        </p:nvSpPr>
        <p:spPr>
          <a:xfrm>
            <a:off x="1196153" y="578547"/>
            <a:ext cx="4680000" cy="5760000"/>
          </a:xfrm>
          <a:prstGeom prst="rect">
            <a:avLst/>
          </a:prstGeom>
          <a:gradFill flip="none" rotWithShape="1">
            <a:gsLst>
              <a:gs pos="0">
                <a:srgbClr val="FFCCCC"/>
              </a:gs>
              <a:gs pos="1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38100">
            <a:solidFill>
              <a:srgbClr val="E9668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479B50E-DA5E-434D-963B-C6DA09961DBF}"/>
              </a:ext>
            </a:extLst>
          </p:cNvPr>
          <p:cNvSpPr/>
          <p:nvPr/>
        </p:nvSpPr>
        <p:spPr>
          <a:xfrm>
            <a:off x="6314881" y="578547"/>
            <a:ext cx="4680000" cy="5760000"/>
          </a:xfrm>
          <a:prstGeom prst="rect">
            <a:avLst/>
          </a:prstGeom>
          <a:gradFill flip="none" rotWithShape="1">
            <a:gsLst>
              <a:gs pos="500">
                <a:schemeClr val="bg1"/>
              </a:gs>
              <a:gs pos="0">
                <a:srgbClr val="FFCCCC"/>
              </a:gs>
              <a:gs pos="1000">
                <a:schemeClr val="bg1"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38100">
            <a:solidFill>
              <a:srgbClr val="E9668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738F3131-D397-43F0-AFBD-07EC25702479}"/>
              </a:ext>
            </a:extLst>
          </p:cNvPr>
          <p:cNvGrpSpPr/>
          <p:nvPr/>
        </p:nvGrpSpPr>
        <p:grpSpPr>
          <a:xfrm>
            <a:off x="5412009" y="1991864"/>
            <a:ext cx="1311544" cy="304800"/>
            <a:chOff x="5440228" y="1126435"/>
            <a:chExt cx="1311544" cy="304800"/>
          </a:xfrm>
        </p:grpSpPr>
        <p:sp>
          <p:nvSpPr>
            <p:cNvPr id="18" name="Elipse 17">
              <a:extLst>
                <a:ext uri="{FF2B5EF4-FFF2-40B4-BE49-F238E27FC236}">
                  <a16:creationId xmlns="" xmlns:a16="http://schemas.microsoft.com/office/drawing/2014/main" id="{3EA3F5E2-4F7F-41DB-824C-989F87F67EEE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19" name="Elipse 18">
              <a:extLst>
                <a:ext uri="{FF2B5EF4-FFF2-40B4-BE49-F238E27FC236}">
                  <a16:creationId xmlns="" xmlns:a16="http://schemas.microsoft.com/office/drawing/2014/main" id="{CBDFF4AD-EA69-4077-A13A-C6CF92EE5932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0" name="Diagrama de flujo: terminador 19">
              <a:extLst>
                <a:ext uri="{FF2B5EF4-FFF2-40B4-BE49-F238E27FC236}">
                  <a16:creationId xmlns="" xmlns:a16="http://schemas.microsoft.com/office/drawing/2014/main" id="{057E90B7-72E4-4F9C-BEBD-155E37E6AB09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" name="Diagrama de flujo: terminador 20">
              <a:extLst>
                <a:ext uri="{FF2B5EF4-FFF2-40B4-BE49-F238E27FC236}">
                  <a16:creationId xmlns="" xmlns:a16="http://schemas.microsoft.com/office/drawing/2014/main" id="{7ACCD1F1-5BD4-4D95-A0D2-198505ACCA9F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="" xmlns:a16="http://schemas.microsoft.com/office/drawing/2014/main" id="{01FDA858-47E0-40FA-9792-CF3517CBA2BB}"/>
              </a:ext>
            </a:extLst>
          </p:cNvPr>
          <p:cNvGrpSpPr/>
          <p:nvPr/>
        </p:nvGrpSpPr>
        <p:grpSpPr>
          <a:xfrm>
            <a:off x="5422098" y="2647175"/>
            <a:ext cx="1311544" cy="304800"/>
            <a:chOff x="5440228" y="1126435"/>
            <a:chExt cx="1311544" cy="304800"/>
          </a:xfrm>
        </p:grpSpPr>
        <p:sp>
          <p:nvSpPr>
            <p:cNvPr id="23" name="Elipse 22">
              <a:extLst>
                <a:ext uri="{FF2B5EF4-FFF2-40B4-BE49-F238E27FC236}">
                  <a16:creationId xmlns="" xmlns:a16="http://schemas.microsoft.com/office/drawing/2014/main" id="{C3E17213-0345-4124-A91A-518B87B9FD4D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4" name="Elipse 23">
              <a:extLst>
                <a:ext uri="{FF2B5EF4-FFF2-40B4-BE49-F238E27FC236}">
                  <a16:creationId xmlns="" xmlns:a16="http://schemas.microsoft.com/office/drawing/2014/main" id="{3F76AB98-3BB5-4E72-BBC5-CCEB284D29C9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5" name="Diagrama de flujo: terminador 24">
              <a:extLst>
                <a:ext uri="{FF2B5EF4-FFF2-40B4-BE49-F238E27FC236}">
                  <a16:creationId xmlns="" xmlns:a16="http://schemas.microsoft.com/office/drawing/2014/main" id="{5295C9A2-F517-4515-8DCC-27C8DBBE1E06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Diagrama de flujo: terminador 25">
              <a:extLst>
                <a:ext uri="{FF2B5EF4-FFF2-40B4-BE49-F238E27FC236}">
                  <a16:creationId xmlns="" xmlns:a16="http://schemas.microsoft.com/office/drawing/2014/main" id="{B9CCD76C-D317-43DA-B88E-0BB9A3172950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="" xmlns:a16="http://schemas.microsoft.com/office/drawing/2014/main" id="{7DFA5E56-DBB7-499C-B9FE-E4F62C151A0E}"/>
              </a:ext>
            </a:extLst>
          </p:cNvPr>
          <p:cNvGrpSpPr/>
          <p:nvPr/>
        </p:nvGrpSpPr>
        <p:grpSpPr>
          <a:xfrm>
            <a:off x="5410713" y="3322652"/>
            <a:ext cx="1311544" cy="304800"/>
            <a:chOff x="5440228" y="1126435"/>
            <a:chExt cx="1311544" cy="304800"/>
          </a:xfrm>
        </p:grpSpPr>
        <p:sp>
          <p:nvSpPr>
            <p:cNvPr id="28" name="Elipse 27">
              <a:extLst>
                <a:ext uri="{FF2B5EF4-FFF2-40B4-BE49-F238E27FC236}">
                  <a16:creationId xmlns="" xmlns:a16="http://schemas.microsoft.com/office/drawing/2014/main" id="{B6601FBB-66B9-4921-AA08-D45530D65EC2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9" name="Elipse 28">
              <a:extLst>
                <a:ext uri="{FF2B5EF4-FFF2-40B4-BE49-F238E27FC236}">
                  <a16:creationId xmlns="" xmlns:a16="http://schemas.microsoft.com/office/drawing/2014/main" id="{F62BC74A-436E-433A-B7D3-88D8C490B061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0" name="Diagrama de flujo: terminador 29">
              <a:extLst>
                <a:ext uri="{FF2B5EF4-FFF2-40B4-BE49-F238E27FC236}">
                  <a16:creationId xmlns="" xmlns:a16="http://schemas.microsoft.com/office/drawing/2014/main" id="{11E00064-93B0-4158-90AC-DB3FC7BEB1D1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1" name="Diagrama de flujo: terminador 30">
              <a:extLst>
                <a:ext uri="{FF2B5EF4-FFF2-40B4-BE49-F238E27FC236}">
                  <a16:creationId xmlns="" xmlns:a16="http://schemas.microsoft.com/office/drawing/2014/main" id="{8765DB02-D1DB-4966-9C8C-158633738653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="" xmlns:a16="http://schemas.microsoft.com/office/drawing/2014/main" id="{A79B2105-DD75-4E08-8772-44BF60AF79A0}"/>
              </a:ext>
            </a:extLst>
          </p:cNvPr>
          <p:cNvGrpSpPr/>
          <p:nvPr/>
        </p:nvGrpSpPr>
        <p:grpSpPr>
          <a:xfrm>
            <a:off x="5422098" y="3994557"/>
            <a:ext cx="1311544" cy="304800"/>
            <a:chOff x="5440228" y="1126435"/>
            <a:chExt cx="1311544" cy="304800"/>
          </a:xfrm>
        </p:grpSpPr>
        <p:sp>
          <p:nvSpPr>
            <p:cNvPr id="33" name="Elipse 32">
              <a:extLst>
                <a:ext uri="{FF2B5EF4-FFF2-40B4-BE49-F238E27FC236}">
                  <a16:creationId xmlns="" xmlns:a16="http://schemas.microsoft.com/office/drawing/2014/main" id="{DAB1DE4F-A995-4ACB-A6BA-316D3725C238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4" name="Elipse 33">
              <a:extLst>
                <a:ext uri="{FF2B5EF4-FFF2-40B4-BE49-F238E27FC236}">
                  <a16:creationId xmlns="" xmlns:a16="http://schemas.microsoft.com/office/drawing/2014/main" id="{AF61C2E5-4A88-4EC4-B642-690E411F5F64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5" name="Diagrama de flujo: terminador 34">
              <a:extLst>
                <a:ext uri="{FF2B5EF4-FFF2-40B4-BE49-F238E27FC236}">
                  <a16:creationId xmlns="" xmlns:a16="http://schemas.microsoft.com/office/drawing/2014/main" id="{7FE6F243-CD6A-482B-8D63-7750B7CDEC68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6" name="Diagrama de flujo: terminador 35">
              <a:extLst>
                <a:ext uri="{FF2B5EF4-FFF2-40B4-BE49-F238E27FC236}">
                  <a16:creationId xmlns="" xmlns:a16="http://schemas.microsoft.com/office/drawing/2014/main" id="{AF4E9D88-69D5-46C3-B6F5-59305FE680C5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="" xmlns:a16="http://schemas.microsoft.com/office/drawing/2014/main" id="{3C671898-E5CD-4BC0-94AB-AAFA8439A232}"/>
              </a:ext>
            </a:extLst>
          </p:cNvPr>
          <p:cNvGrpSpPr/>
          <p:nvPr/>
        </p:nvGrpSpPr>
        <p:grpSpPr>
          <a:xfrm>
            <a:off x="5422098" y="4726397"/>
            <a:ext cx="1311544" cy="304800"/>
            <a:chOff x="5440228" y="1126435"/>
            <a:chExt cx="1311544" cy="304800"/>
          </a:xfrm>
        </p:grpSpPr>
        <p:sp>
          <p:nvSpPr>
            <p:cNvPr id="38" name="Elipse 37">
              <a:extLst>
                <a:ext uri="{FF2B5EF4-FFF2-40B4-BE49-F238E27FC236}">
                  <a16:creationId xmlns="" xmlns:a16="http://schemas.microsoft.com/office/drawing/2014/main" id="{63699D3A-1A90-4D25-AEA2-2444D8780BE3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9" name="Elipse 38">
              <a:extLst>
                <a:ext uri="{FF2B5EF4-FFF2-40B4-BE49-F238E27FC236}">
                  <a16:creationId xmlns="" xmlns:a16="http://schemas.microsoft.com/office/drawing/2014/main" id="{2E7C5809-0935-42F8-9AB9-C8A68D706D60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0" name="Diagrama de flujo: terminador 39">
              <a:extLst>
                <a:ext uri="{FF2B5EF4-FFF2-40B4-BE49-F238E27FC236}">
                  <a16:creationId xmlns="" xmlns:a16="http://schemas.microsoft.com/office/drawing/2014/main" id="{30FC71D2-9ED9-4191-A651-716EDA8B73E4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Diagrama de flujo: terminador 40">
              <a:extLst>
                <a:ext uri="{FF2B5EF4-FFF2-40B4-BE49-F238E27FC236}">
                  <a16:creationId xmlns="" xmlns:a16="http://schemas.microsoft.com/office/drawing/2014/main" id="{FB0A5DEF-821A-4331-913A-550F1DE0BFEA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="" xmlns:a16="http://schemas.microsoft.com/office/drawing/2014/main" id="{F3EDAE50-CA84-4D4E-8CBA-4EC43BE931D3}"/>
              </a:ext>
            </a:extLst>
          </p:cNvPr>
          <p:cNvGrpSpPr/>
          <p:nvPr/>
        </p:nvGrpSpPr>
        <p:grpSpPr>
          <a:xfrm>
            <a:off x="5416756" y="5426765"/>
            <a:ext cx="1311544" cy="304800"/>
            <a:chOff x="5440228" y="1126435"/>
            <a:chExt cx="1311544" cy="304800"/>
          </a:xfrm>
        </p:grpSpPr>
        <p:sp>
          <p:nvSpPr>
            <p:cNvPr id="43" name="Elipse 42">
              <a:extLst>
                <a:ext uri="{FF2B5EF4-FFF2-40B4-BE49-F238E27FC236}">
                  <a16:creationId xmlns="" xmlns:a16="http://schemas.microsoft.com/office/drawing/2014/main" id="{201C5A0B-187D-423E-B53A-8C57C32F4175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4" name="Elipse 43">
              <a:extLst>
                <a:ext uri="{FF2B5EF4-FFF2-40B4-BE49-F238E27FC236}">
                  <a16:creationId xmlns="" xmlns:a16="http://schemas.microsoft.com/office/drawing/2014/main" id="{60B40DCF-D05C-456D-BC85-E9234E42A67A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5" name="Diagrama de flujo: terminador 44">
              <a:extLst>
                <a:ext uri="{FF2B5EF4-FFF2-40B4-BE49-F238E27FC236}">
                  <a16:creationId xmlns="" xmlns:a16="http://schemas.microsoft.com/office/drawing/2014/main" id="{93BE7140-426D-41B2-90C3-F3130C67B346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6" name="Diagrama de flujo: terminador 45">
              <a:extLst>
                <a:ext uri="{FF2B5EF4-FFF2-40B4-BE49-F238E27FC236}">
                  <a16:creationId xmlns="" xmlns:a16="http://schemas.microsoft.com/office/drawing/2014/main" id="{C91C0FDE-D7D9-4683-BA10-DF5C5A995626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="" xmlns:a16="http://schemas.microsoft.com/office/drawing/2014/main" id="{738F3131-D397-43F0-AFBD-07EC25702479}"/>
              </a:ext>
            </a:extLst>
          </p:cNvPr>
          <p:cNvGrpSpPr/>
          <p:nvPr/>
        </p:nvGrpSpPr>
        <p:grpSpPr>
          <a:xfrm>
            <a:off x="5405026" y="1359479"/>
            <a:ext cx="1311544" cy="304800"/>
            <a:chOff x="5440228" y="1126435"/>
            <a:chExt cx="1311544" cy="304800"/>
          </a:xfrm>
        </p:grpSpPr>
        <p:sp>
          <p:nvSpPr>
            <p:cNvPr id="50" name="Elipse 49">
              <a:extLst>
                <a:ext uri="{FF2B5EF4-FFF2-40B4-BE49-F238E27FC236}">
                  <a16:creationId xmlns="" xmlns:a16="http://schemas.microsoft.com/office/drawing/2014/main" id="{3EA3F5E2-4F7F-41DB-824C-989F87F67EEE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51" name="Elipse 50">
              <a:extLst>
                <a:ext uri="{FF2B5EF4-FFF2-40B4-BE49-F238E27FC236}">
                  <a16:creationId xmlns="" xmlns:a16="http://schemas.microsoft.com/office/drawing/2014/main" id="{CBDFF4AD-EA69-4077-A13A-C6CF92EE5932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52" name="Diagrama de flujo: terminador 19">
              <a:extLst>
                <a:ext uri="{FF2B5EF4-FFF2-40B4-BE49-F238E27FC236}">
                  <a16:creationId xmlns="" xmlns:a16="http://schemas.microsoft.com/office/drawing/2014/main" id="{057E90B7-72E4-4F9C-BEBD-155E37E6AB09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rgbClr val="6BBCAD"/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3" name="Diagrama de flujo: terminador 20">
              <a:extLst>
                <a:ext uri="{FF2B5EF4-FFF2-40B4-BE49-F238E27FC236}">
                  <a16:creationId xmlns="" xmlns:a16="http://schemas.microsoft.com/office/drawing/2014/main" id="{7ACCD1F1-5BD4-4D95-A0D2-198505ACCA9F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56" name="CuadroTexto 55">
            <a:extLst>
              <a:ext uri="{FF2B5EF4-FFF2-40B4-BE49-F238E27FC236}">
                <a16:creationId xmlns="" xmlns:a16="http://schemas.microsoft.com/office/drawing/2014/main" id="{DAFDB85A-1B95-4917-9918-04C06BDD9C0E}"/>
              </a:ext>
            </a:extLst>
          </p:cNvPr>
          <p:cNvSpPr txBox="1"/>
          <p:nvPr/>
        </p:nvSpPr>
        <p:spPr>
          <a:xfrm>
            <a:off x="1537184" y="671691"/>
            <a:ext cx="361997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100" dirty="0"/>
              <a:t> -¡Claro que sí! Aquí eres bienvenido ¡Eres uno de los nuestros! – dijo uno que parecía ser el más anciano</a:t>
            </a:r>
            <a:r>
              <a:rPr lang="es-CL" sz="2100" dirty="0" smtClean="0"/>
              <a:t>.</a:t>
            </a:r>
          </a:p>
          <a:p>
            <a:pPr algn="just"/>
            <a:r>
              <a:rPr lang="es-CL" sz="2100" dirty="0"/>
              <a:t>¿Uno de los </a:t>
            </a:r>
            <a:r>
              <a:rPr lang="es-CL" sz="2100" dirty="0" smtClean="0"/>
              <a:t>suyos? </a:t>
            </a:r>
            <a:r>
              <a:rPr lang="es-CL" sz="2100" dirty="0"/>
              <a:t>No entiendo…</a:t>
            </a:r>
          </a:p>
          <a:p>
            <a:pPr algn="just"/>
            <a:r>
              <a:rPr lang="es-CL" sz="2100" dirty="0"/>
              <a:t>– Sí, uno de los nuestros ¿Acaso no conoces tu propio aspecto? Agáchate y mírate en el agua. Hoy está tan limpia que parece un espejo.</a:t>
            </a:r>
          </a:p>
          <a:p>
            <a:pPr algn="just"/>
            <a:endParaRPr lang="es-CL" sz="2100" dirty="0"/>
          </a:p>
          <a:p>
            <a:pPr algn="just"/>
            <a:endParaRPr lang="es-CL" dirty="0"/>
          </a:p>
          <a:p>
            <a:endParaRPr lang="es-CL" dirty="0"/>
          </a:p>
          <a:p>
            <a:pPr algn="just"/>
            <a:endParaRPr lang="es-ES" b="1" dirty="0"/>
          </a:p>
          <a:p>
            <a:pPr algn="just" fontAlgn="base"/>
            <a:endParaRPr lang="es-CL" b="1" dirty="0"/>
          </a:p>
          <a:p>
            <a:pPr algn="just"/>
            <a:endParaRPr lang="es-ES" b="1" dirty="0"/>
          </a:p>
          <a:p>
            <a:pPr algn="just" fontAlgn="base"/>
            <a:endParaRPr lang="es-CL" b="1" dirty="0"/>
          </a:p>
          <a:p>
            <a:pPr algn="just"/>
            <a:endParaRPr lang="es-ES" b="1" dirty="0"/>
          </a:p>
          <a:p>
            <a:endParaRPr lang="es-CL" dirty="0"/>
          </a:p>
        </p:txBody>
      </p:sp>
      <p:pic>
        <p:nvPicPr>
          <p:cNvPr id="7170" name="Picture 2" descr="Imprimir Test: EL PATITO FEO (lengua - 2º EGB - comprensio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366" y="4403846"/>
            <a:ext cx="1381609" cy="17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uadroTexto 56">
            <a:extLst>
              <a:ext uri="{FF2B5EF4-FFF2-40B4-BE49-F238E27FC236}">
                <a16:creationId xmlns="" xmlns:a16="http://schemas.microsoft.com/office/drawing/2014/main" id="{DAFDB85A-1B95-4917-9918-04C06BDD9C0E}"/>
              </a:ext>
            </a:extLst>
          </p:cNvPr>
          <p:cNvSpPr txBox="1"/>
          <p:nvPr/>
        </p:nvSpPr>
        <p:spPr>
          <a:xfrm>
            <a:off x="6958510" y="397718"/>
            <a:ext cx="361997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b="1" dirty="0" smtClean="0"/>
          </a:p>
          <a:p>
            <a:pPr algn="just"/>
            <a:r>
              <a:rPr lang="es-CL" sz="2100" dirty="0"/>
              <a:t>Y así hizo el patito. Se inclinó sobre la orilla y… ¡No se lo podía creer! Lo que vio le dejó boquiabierto. Ya no era un pato gordo y chato, sino que en los últimos días se había transformado en un hermoso cisne negro de largo cuello y bello plumaje.</a:t>
            </a:r>
          </a:p>
          <a:p>
            <a:pPr algn="just"/>
            <a:r>
              <a:rPr lang="es-CL" sz="2100" dirty="0"/>
              <a:t>¡Su corazón saltaba de alegría! Nunca había vivido un momento tan mágico. Comprendió que nunca había sido un patito feo,  sino que había nacido cisne y ahora lucía en todo su esplendor.</a:t>
            </a:r>
          </a:p>
          <a:p>
            <a:pPr algn="just"/>
            <a:endParaRPr lang="es-ES" b="1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8022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="" xmlns:a16="http://schemas.microsoft.com/office/drawing/2014/main" id="{2DF51090-3945-4DEC-A754-B5B0E9350AF4}"/>
              </a:ext>
            </a:extLst>
          </p:cNvPr>
          <p:cNvSpPr/>
          <p:nvPr/>
        </p:nvSpPr>
        <p:spPr>
          <a:xfrm>
            <a:off x="943567" y="369000"/>
            <a:ext cx="5040000" cy="6120000"/>
          </a:xfrm>
          <a:prstGeom prst="roundRect">
            <a:avLst>
              <a:gd name="adj" fmla="val 4703"/>
            </a:avLst>
          </a:prstGeom>
          <a:gradFill flip="none" rotWithShape="1">
            <a:gsLst>
              <a:gs pos="80000">
                <a:srgbClr val="FFCCCC"/>
              </a:gs>
              <a:gs pos="65000">
                <a:srgbClr val="E9668E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="" xmlns:a16="http://schemas.microsoft.com/office/drawing/2014/main" id="{3493AF12-7F43-4268-B32C-11757F42D679}"/>
              </a:ext>
            </a:extLst>
          </p:cNvPr>
          <p:cNvSpPr/>
          <p:nvPr/>
        </p:nvSpPr>
        <p:spPr>
          <a:xfrm>
            <a:off x="6208435" y="366906"/>
            <a:ext cx="5040000" cy="6120000"/>
          </a:xfrm>
          <a:prstGeom prst="roundRect">
            <a:avLst>
              <a:gd name="adj" fmla="val 4703"/>
            </a:avLst>
          </a:prstGeom>
          <a:gradFill flip="none" rotWithShape="1">
            <a:gsLst>
              <a:gs pos="52000">
                <a:srgbClr val="FBF4BD"/>
              </a:gs>
              <a:gs pos="96000">
                <a:srgbClr val="FFCCCC"/>
              </a:gs>
              <a:gs pos="64000">
                <a:srgbClr val="E9668E"/>
              </a:gs>
              <a:gs pos="40000">
                <a:srgbClr val="E9668E"/>
              </a:gs>
              <a:gs pos="22000">
                <a:srgbClr val="FBF4BD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8730A46B-7FC3-4B74-9558-E7161FFBF0DF}"/>
              </a:ext>
            </a:extLst>
          </p:cNvPr>
          <p:cNvSpPr/>
          <p:nvPr/>
        </p:nvSpPr>
        <p:spPr>
          <a:xfrm>
            <a:off x="1196153" y="578547"/>
            <a:ext cx="4680000" cy="5760000"/>
          </a:xfrm>
          <a:prstGeom prst="rect">
            <a:avLst/>
          </a:prstGeom>
          <a:gradFill flip="none" rotWithShape="1">
            <a:gsLst>
              <a:gs pos="0">
                <a:srgbClr val="FFCCCC"/>
              </a:gs>
              <a:gs pos="1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38100">
            <a:solidFill>
              <a:srgbClr val="E9668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479B50E-DA5E-434D-963B-C6DA09961DBF}"/>
              </a:ext>
            </a:extLst>
          </p:cNvPr>
          <p:cNvSpPr/>
          <p:nvPr/>
        </p:nvSpPr>
        <p:spPr>
          <a:xfrm>
            <a:off x="6314881" y="578547"/>
            <a:ext cx="4680000" cy="5760000"/>
          </a:xfrm>
          <a:prstGeom prst="rect">
            <a:avLst/>
          </a:prstGeom>
          <a:gradFill flip="none" rotWithShape="1">
            <a:gsLst>
              <a:gs pos="500">
                <a:schemeClr val="bg1"/>
              </a:gs>
              <a:gs pos="0">
                <a:srgbClr val="FFCCCC"/>
              </a:gs>
              <a:gs pos="1000">
                <a:schemeClr val="bg1"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38100">
            <a:solidFill>
              <a:srgbClr val="E9668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738F3131-D397-43F0-AFBD-07EC25702479}"/>
              </a:ext>
            </a:extLst>
          </p:cNvPr>
          <p:cNvGrpSpPr/>
          <p:nvPr/>
        </p:nvGrpSpPr>
        <p:grpSpPr>
          <a:xfrm>
            <a:off x="5412009" y="1991864"/>
            <a:ext cx="1311544" cy="304800"/>
            <a:chOff x="5440228" y="1126435"/>
            <a:chExt cx="1311544" cy="304800"/>
          </a:xfrm>
        </p:grpSpPr>
        <p:sp>
          <p:nvSpPr>
            <p:cNvPr id="18" name="Elipse 17">
              <a:extLst>
                <a:ext uri="{FF2B5EF4-FFF2-40B4-BE49-F238E27FC236}">
                  <a16:creationId xmlns="" xmlns:a16="http://schemas.microsoft.com/office/drawing/2014/main" id="{3EA3F5E2-4F7F-41DB-824C-989F87F67EEE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19" name="Elipse 18">
              <a:extLst>
                <a:ext uri="{FF2B5EF4-FFF2-40B4-BE49-F238E27FC236}">
                  <a16:creationId xmlns="" xmlns:a16="http://schemas.microsoft.com/office/drawing/2014/main" id="{CBDFF4AD-EA69-4077-A13A-C6CF92EE5932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0" name="Diagrama de flujo: terminador 19">
              <a:extLst>
                <a:ext uri="{FF2B5EF4-FFF2-40B4-BE49-F238E27FC236}">
                  <a16:creationId xmlns="" xmlns:a16="http://schemas.microsoft.com/office/drawing/2014/main" id="{057E90B7-72E4-4F9C-BEBD-155E37E6AB09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" name="Diagrama de flujo: terminador 20">
              <a:extLst>
                <a:ext uri="{FF2B5EF4-FFF2-40B4-BE49-F238E27FC236}">
                  <a16:creationId xmlns="" xmlns:a16="http://schemas.microsoft.com/office/drawing/2014/main" id="{7ACCD1F1-5BD4-4D95-A0D2-198505ACCA9F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="" xmlns:a16="http://schemas.microsoft.com/office/drawing/2014/main" id="{01FDA858-47E0-40FA-9792-CF3517CBA2BB}"/>
              </a:ext>
            </a:extLst>
          </p:cNvPr>
          <p:cNvGrpSpPr/>
          <p:nvPr/>
        </p:nvGrpSpPr>
        <p:grpSpPr>
          <a:xfrm>
            <a:off x="5422098" y="2647175"/>
            <a:ext cx="1311544" cy="304800"/>
            <a:chOff x="5440228" y="1126435"/>
            <a:chExt cx="1311544" cy="304800"/>
          </a:xfrm>
        </p:grpSpPr>
        <p:sp>
          <p:nvSpPr>
            <p:cNvPr id="23" name="Elipse 22">
              <a:extLst>
                <a:ext uri="{FF2B5EF4-FFF2-40B4-BE49-F238E27FC236}">
                  <a16:creationId xmlns="" xmlns:a16="http://schemas.microsoft.com/office/drawing/2014/main" id="{C3E17213-0345-4124-A91A-518B87B9FD4D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4" name="Elipse 23">
              <a:extLst>
                <a:ext uri="{FF2B5EF4-FFF2-40B4-BE49-F238E27FC236}">
                  <a16:creationId xmlns="" xmlns:a16="http://schemas.microsoft.com/office/drawing/2014/main" id="{3F76AB98-3BB5-4E72-BBC5-CCEB284D29C9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5" name="Diagrama de flujo: terminador 24">
              <a:extLst>
                <a:ext uri="{FF2B5EF4-FFF2-40B4-BE49-F238E27FC236}">
                  <a16:creationId xmlns="" xmlns:a16="http://schemas.microsoft.com/office/drawing/2014/main" id="{5295C9A2-F517-4515-8DCC-27C8DBBE1E06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Diagrama de flujo: terminador 25">
              <a:extLst>
                <a:ext uri="{FF2B5EF4-FFF2-40B4-BE49-F238E27FC236}">
                  <a16:creationId xmlns="" xmlns:a16="http://schemas.microsoft.com/office/drawing/2014/main" id="{B9CCD76C-D317-43DA-B88E-0BB9A3172950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="" xmlns:a16="http://schemas.microsoft.com/office/drawing/2014/main" id="{7DFA5E56-DBB7-499C-B9FE-E4F62C151A0E}"/>
              </a:ext>
            </a:extLst>
          </p:cNvPr>
          <p:cNvGrpSpPr/>
          <p:nvPr/>
        </p:nvGrpSpPr>
        <p:grpSpPr>
          <a:xfrm>
            <a:off x="5410713" y="3322652"/>
            <a:ext cx="1311544" cy="304800"/>
            <a:chOff x="5440228" y="1126435"/>
            <a:chExt cx="1311544" cy="304800"/>
          </a:xfrm>
        </p:grpSpPr>
        <p:sp>
          <p:nvSpPr>
            <p:cNvPr id="28" name="Elipse 27">
              <a:extLst>
                <a:ext uri="{FF2B5EF4-FFF2-40B4-BE49-F238E27FC236}">
                  <a16:creationId xmlns="" xmlns:a16="http://schemas.microsoft.com/office/drawing/2014/main" id="{B6601FBB-66B9-4921-AA08-D45530D65EC2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9" name="Elipse 28">
              <a:extLst>
                <a:ext uri="{FF2B5EF4-FFF2-40B4-BE49-F238E27FC236}">
                  <a16:creationId xmlns="" xmlns:a16="http://schemas.microsoft.com/office/drawing/2014/main" id="{F62BC74A-436E-433A-B7D3-88D8C490B061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0" name="Diagrama de flujo: terminador 29">
              <a:extLst>
                <a:ext uri="{FF2B5EF4-FFF2-40B4-BE49-F238E27FC236}">
                  <a16:creationId xmlns="" xmlns:a16="http://schemas.microsoft.com/office/drawing/2014/main" id="{11E00064-93B0-4158-90AC-DB3FC7BEB1D1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1" name="Diagrama de flujo: terminador 30">
              <a:extLst>
                <a:ext uri="{FF2B5EF4-FFF2-40B4-BE49-F238E27FC236}">
                  <a16:creationId xmlns="" xmlns:a16="http://schemas.microsoft.com/office/drawing/2014/main" id="{8765DB02-D1DB-4966-9C8C-158633738653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="" xmlns:a16="http://schemas.microsoft.com/office/drawing/2014/main" id="{A79B2105-DD75-4E08-8772-44BF60AF79A0}"/>
              </a:ext>
            </a:extLst>
          </p:cNvPr>
          <p:cNvGrpSpPr/>
          <p:nvPr/>
        </p:nvGrpSpPr>
        <p:grpSpPr>
          <a:xfrm>
            <a:off x="5422098" y="3994557"/>
            <a:ext cx="1311544" cy="304800"/>
            <a:chOff x="5440228" y="1126435"/>
            <a:chExt cx="1311544" cy="304800"/>
          </a:xfrm>
        </p:grpSpPr>
        <p:sp>
          <p:nvSpPr>
            <p:cNvPr id="33" name="Elipse 32">
              <a:extLst>
                <a:ext uri="{FF2B5EF4-FFF2-40B4-BE49-F238E27FC236}">
                  <a16:creationId xmlns="" xmlns:a16="http://schemas.microsoft.com/office/drawing/2014/main" id="{DAB1DE4F-A995-4ACB-A6BA-316D3725C238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4" name="Elipse 33">
              <a:extLst>
                <a:ext uri="{FF2B5EF4-FFF2-40B4-BE49-F238E27FC236}">
                  <a16:creationId xmlns="" xmlns:a16="http://schemas.microsoft.com/office/drawing/2014/main" id="{AF61C2E5-4A88-4EC4-B642-690E411F5F64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5" name="Diagrama de flujo: terminador 34">
              <a:extLst>
                <a:ext uri="{FF2B5EF4-FFF2-40B4-BE49-F238E27FC236}">
                  <a16:creationId xmlns="" xmlns:a16="http://schemas.microsoft.com/office/drawing/2014/main" id="{7FE6F243-CD6A-482B-8D63-7750B7CDEC68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6" name="Diagrama de flujo: terminador 35">
              <a:extLst>
                <a:ext uri="{FF2B5EF4-FFF2-40B4-BE49-F238E27FC236}">
                  <a16:creationId xmlns="" xmlns:a16="http://schemas.microsoft.com/office/drawing/2014/main" id="{AF4E9D88-69D5-46C3-B6F5-59305FE680C5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="" xmlns:a16="http://schemas.microsoft.com/office/drawing/2014/main" id="{3C671898-E5CD-4BC0-94AB-AAFA8439A232}"/>
              </a:ext>
            </a:extLst>
          </p:cNvPr>
          <p:cNvGrpSpPr/>
          <p:nvPr/>
        </p:nvGrpSpPr>
        <p:grpSpPr>
          <a:xfrm>
            <a:off x="5422098" y="4726397"/>
            <a:ext cx="1311544" cy="304800"/>
            <a:chOff x="5440228" y="1126435"/>
            <a:chExt cx="1311544" cy="304800"/>
          </a:xfrm>
        </p:grpSpPr>
        <p:sp>
          <p:nvSpPr>
            <p:cNvPr id="38" name="Elipse 37">
              <a:extLst>
                <a:ext uri="{FF2B5EF4-FFF2-40B4-BE49-F238E27FC236}">
                  <a16:creationId xmlns="" xmlns:a16="http://schemas.microsoft.com/office/drawing/2014/main" id="{63699D3A-1A90-4D25-AEA2-2444D8780BE3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9" name="Elipse 38">
              <a:extLst>
                <a:ext uri="{FF2B5EF4-FFF2-40B4-BE49-F238E27FC236}">
                  <a16:creationId xmlns="" xmlns:a16="http://schemas.microsoft.com/office/drawing/2014/main" id="{2E7C5809-0935-42F8-9AB9-C8A68D706D60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0" name="Diagrama de flujo: terminador 39">
              <a:extLst>
                <a:ext uri="{FF2B5EF4-FFF2-40B4-BE49-F238E27FC236}">
                  <a16:creationId xmlns="" xmlns:a16="http://schemas.microsoft.com/office/drawing/2014/main" id="{30FC71D2-9ED9-4191-A651-716EDA8B73E4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Diagrama de flujo: terminador 40">
              <a:extLst>
                <a:ext uri="{FF2B5EF4-FFF2-40B4-BE49-F238E27FC236}">
                  <a16:creationId xmlns="" xmlns:a16="http://schemas.microsoft.com/office/drawing/2014/main" id="{FB0A5DEF-821A-4331-913A-550F1DE0BFEA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="" xmlns:a16="http://schemas.microsoft.com/office/drawing/2014/main" id="{F3EDAE50-CA84-4D4E-8CBA-4EC43BE931D3}"/>
              </a:ext>
            </a:extLst>
          </p:cNvPr>
          <p:cNvGrpSpPr/>
          <p:nvPr/>
        </p:nvGrpSpPr>
        <p:grpSpPr>
          <a:xfrm>
            <a:off x="5416756" y="5426765"/>
            <a:ext cx="1311544" cy="304800"/>
            <a:chOff x="5440228" y="1126435"/>
            <a:chExt cx="1311544" cy="304800"/>
          </a:xfrm>
        </p:grpSpPr>
        <p:sp>
          <p:nvSpPr>
            <p:cNvPr id="43" name="Elipse 42">
              <a:extLst>
                <a:ext uri="{FF2B5EF4-FFF2-40B4-BE49-F238E27FC236}">
                  <a16:creationId xmlns="" xmlns:a16="http://schemas.microsoft.com/office/drawing/2014/main" id="{201C5A0B-187D-423E-B53A-8C57C32F4175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4" name="Elipse 43">
              <a:extLst>
                <a:ext uri="{FF2B5EF4-FFF2-40B4-BE49-F238E27FC236}">
                  <a16:creationId xmlns="" xmlns:a16="http://schemas.microsoft.com/office/drawing/2014/main" id="{60B40DCF-D05C-456D-BC85-E9234E42A67A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5" name="Diagrama de flujo: terminador 44">
              <a:extLst>
                <a:ext uri="{FF2B5EF4-FFF2-40B4-BE49-F238E27FC236}">
                  <a16:creationId xmlns="" xmlns:a16="http://schemas.microsoft.com/office/drawing/2014/main" id="{93BE7140-426D-41B2-90C3-F3130C67B346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6" name="Diagrama de flujo: terminador 45">
              <a:extLst>
                <a:ext uri="{FF2B5EF4-FFF2-40B4-BE49-F238E27FC236}">
                  <a16:creationId xmlns="" xmlns:a16="http://schemas.microsoft.com/office/drawing/2014/main" id="{C91C0FDE-D7D9-4683-BA10-DF5C5A995626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="" xmlns:a16="http://schemas.microsoft.com/office/drawing/2014/main" id="{738F3131-D397-43F0-AFBD-07EC25702479}"/>
              </a:ext>
            </a:extLst>
          </p:cNvPr>
          <p:cNvGrpSpPr/>
          <p:nvPr/>
        </p:nvGrpSpPr>
        <p:grpSpPr>
          <a:xfrm>
            <a:off x="5405026" y="1359479"/>
            <a:ext cx="1311544" cy="304800"/>
            <a:chOff x="5440228" y="1126435"/>
            <a:chExt cx="1311544" cy="304800"/>
          </a:xfrm>
        </p:grpSpPr>
        <p:sp>
          <p:nvSpPr>
            <p:cNvPr id="50" name="Elipse 49">
              <a:extLst>
                <a:ext uri="{FF2B5EF4-FFF2-40B4-BE49-F238E27FC236}">
                  <a16:creationId xmlns="" xmlns:a16="http://schemas.microsoft.com/office/drawing/2014/main" id="{3EA3F5E2-4F7F-41DB-824C-989F87F67EEE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51" name="Elipse 50">
              <a:extLst>
                <a:ext uri="{FF2B5EF4-FFF2-40B4-BE49-F238E27FC236}">
                  <a16:creationId xmlns="" xmlns:a16="http://schemas.microsoft.com/office/drawing/2014/main" id="{CBDFF4AD-EA69-4077-A13A-C6CF92EE5932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52" name="Diagrama de flujo: terminador 19">
              <a:extLst>
                <a:ext uri="{FF2B5EF4-FFF2-40B4-BE49-F238E27FC236}">
                  <a16:creationId xmlns="" xmlns:a16="http://schemas.microsoft.com/office/drawing/2014/main" id="{057E90B7-72E4-4F9C-BEBD-155E37E6AB09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rgbClr val="6BBCAD"/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3" name="Diagrama de flujo: terminador 20">
              <a:extLst>
                <a:ext uri="{FF2B5EF4-FFF2-40B4-BE49-F238E27FC236}">
                  <a16:creationId xmlns="" xmlns:a16="http://schemas.microsoft.com/office/drawing/2014/main" id="{7ACCD1F1-5BD4-4D95-A0D2-198505ACCA9F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48" name="CuadroTexto 47">
            <a:extLst>
              <a:ext uri="{FF2B5EF4-FFF2-40B4-BE49-F238E27FC236}">
                <a16:creationId xmlns="" xmlns:a16="http://schemas.microsoft.com/office/drawing/2014/main" id="{DAFDB85A-1B95-4917-9918-04C06BDD9C0E}"/>
              </a:ext>
            </a:extLst>
          </p:cNvPr>
          <p:cNvSpPr txBox="1"/>
          <p:nvPr/>
        </p:nvSpPr>
        <p:spPr>
          <a:xfrm>
            <a:off x="1482066" y="525247"/>
            <a:ext cx="3619975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100" b="1" dirty="0" smtClean="0"/>
          </a:p>
          <a:p>
            <a:pPr algn="just"/>
            <a:r>
              <a:rPr lang="es-CL" sz="2100" dirty="0"/>
              <a:t>– Únete a nosotros – le invitaron sus nuevos amigos – A partir de ahora, te cuidaremos y serás uno más de nuestro clan.</a:t>
            </a:r>
          </a:p>
          <a:p>
            <a:pPr algn="just"/>
            <a:r>
              <a:rPr lang="es-CL" sz="2100" dirty="0"/>
              <a:t>Y feliz, muy feliz, el pato que era cisne, se metió en la laguna y compartió el paseo con aquellos que le querían de verdad.</a:t>
            </a:r>
          </a:p>
          <a:p>
            <a:pPr algn="just"/>
            <a:endParaRPr lang="es-ES" b="1" dirty="0"/>
          </a:p>
          <a:p>
            <a:endParaRPr lang="es-CL" dirty="0"/>
          </a:p>
        </p:txBody>
      </p:sp>
      <p:sp>
        <p:nvSpPr>
          <p:cNvPr id="2" name="CuadroTexto 1"/>
          <p:cNvSpPr txBox="1"/>
          <p:nvPr/>
        </p:nvSpPr>
        <p:spPr>
          <a:xfrm>
            <a:off x="7473303" y="2527661"/>
            <a:ext cx="2510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b="1" dirty="0" smtClean="0">
                <a:ln w="38100">
                  <a:solidFill>
                    <a:srgbClr val="E9668E"/>
                  </a:solidFill>
                </a:ln>
                <a:solidFill>
                  <a:srgbClr val="FFCCCC"/>
                </a:solidFill>
                <a:latin typeface="Arial Black" panose="020B0A04020102020204" pitchFamily="34" charset="0"/>
              </a:rPr>
              <a:t>Fin</a:t>
            </a:r>
            <a:endParaRPr lang="es-MX" sz="9600" b="1" dirty="0">
              <a:ln w="38100">
                <a:solidFill>
                  <a:srgbClr val="E9668E"/>
                </a:solidFill>
              </a:ln>
              <a:solidFill>
                <a:srgbClr val="FFCCCC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El patito f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61" y="4146957"/>
            <a:ext cx="2041412" cy="194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795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57225" y="357188"/>
            <a:ext cx="4900613" cy="6072187"/>
          </a:xfrm>
          <a:prstGeom prst="roundRect">
            <a:avLst/>
          </a:prstGeom>
          <a:solidFill>
            <a:srgbClr val="FBF4BD"/>
          </a:solidFill>
          <a:ln w="762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 smtClean="0">
                <a:solidFill>
                  <a:schemeClr val="tx1"/>
                </a:solidFill>
              </a:rPr>
              <a:t>¿Qué aspecto tenía el patito al salir del cascarón?</a:t>
            </a:r>
            <a:endParaRPr lang="es-MX" sz="5400" b="1" dirty="0">
              <a:solidFill>
                <a:schemeClr val="tx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6210301" y="357188"/>
            <a:ext cx="5248275" cy="1428751"/>
          </a:xfrm>
          <a:prstGeom prst="roundRect">
            <a:avLst/>
          </a:prstGeom>
          <a:solidFill>
            <a:srgbClr val="FBF4BD"/>
          </a:solidFill>
          <a:ln w="762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Grande, gordo y feo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6210301" y="2678906"/>
            <a:ext cx="5248275" cy="1428751"/>
          </a:xfrm>
          <a:prstGeom prst="roundRect">
            <a:avLst/>
          </a:prstGeom>
          <a:solidFill>
            <a:srgbClr val="FBF4BD"/>
          </a:solidFill>
          <a:ln w="762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Patito amarillo y gordito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6210301" y="5000624"/>
            <a:ext cx="5248275" cy="1428751"/>
          </a:xfrm>
          <a:prstGeom prst="roundRect">
            <a:avLst/>
          </a:prstGeom>
          <a:solidFill>
            <a:srgbClr val="FBF4BD"/>
          </a:solidFill>
          <a:ln w="762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Pollito amarillo y gordito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Efecto de sonido respuesta correcta (192 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3776" y="766763"/>
            <a:ext cx="609600" cy="609600"/>
          </a:xfrm>
          <a:prstGeom prst="rect">
            <a:avLst/>
          </a:prstGeom>
        </p:spPr>
      </p:pic>
      <p:pic>
        <p:nvPicPr>
          <p:cNvPr id="9" name="Quack Sound Effect (192  kbps) (3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63312" y="3088481"/>
            <a:ext cx="609600" cy="609600"/>
          </a:xfrm>
          <a:prstGeom prst="rect">
            <a:avLst/>
          </a:prstGeom>
        </p:spPr>
      </p:pic>
      <p:pic>
        <p:nvPicPr>
          <p:cNvPr id="10" name="Quack Sound Effect (192  kbps) (3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5213" y="5514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2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ipe/>
      </p:transition>
    </mc:Choice>
    <mc:Fallback xmlns="">
      <p:transition advClick="0">
        <p:wip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57225" y="357188"/>
            <a:ext cx="4900613" cy="6072187"/>
          </a:xfrm>
          <a:prstGeom prst="roundRect">
            <a:avLst/>
          </a:prstGeom>
          <a:solidFill>
            <a:srgbClr val="FBF4BD"/>
          </a:solidFill>
          <a:ln w="762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b="1" dirty="0" smtClean="0">
                <a:solidFill>
                  <a:schemeClr val="tx1"/>
                </a:solidFill>
              </a:rPr>
              <a:t>¿</a:t>
            </a:r>
            <a:r>
              <a:rPr lang="es-CL" sz="5400" b="1" dirty="0" smtClean="0">
                <a:solidFill>
                  <a:schemeClr val="tx1"/>
                </a:solidFill>
              </a:rPr>
              <a:t>En donde se refugió el patito luego de escaparse de la segunda casa?</a:t>
            </a:r>
            <a:endParaRPr lang="es-MX" sz="5400" b="1" dirty="0">
              <a:solidFill>
                <a:schemeClr val="tx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6210301" y="357188"/>
            <a:ext cx="5248275" cy="1428751"/>
          </a:xfrm>
          <a:prstGeom prst="roundRect">
            <a:avLst/>
          </a:prstGeom>
          <a:solidFill>
            <a:srgbClr val="FBF4BD"/>
          </a:solidFill>
          <a:ln w="762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El un establo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6210301" y="2678906"/>
            <a:ext cx="5248275" cy="1428751"/>
          </a:xfrm>
          <a:prstGeom prst="roundRect">
            <a:avLst/>
          </a:prstGeom>
          <a:solidFill>
            <a:srgbClr val="FBF4BD"/>
          </a:solidFill>
          <a:ln w="762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En el campo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6210301" y="5000624"/>
            <a:ext cx="5248275" cy="1428751"/>
          </a:xfrm>
          <a:prstGeom prst="roundRect">
            <a:avLst/>
          </a:prstGeom>
          <a:solidFill>
            <a:srgbClr val="FBF4BD"/>
          </a:solidFill>
          <a:ln w="762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En una laguna de aguas cristalinas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Efecto de sonido respuesta correcta (192 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3776" y="5514975"/>
            <a:ext cx="609600" cy="609600"/>
          </a:xfrm>
          <a:prstGeom prst="rect">
            <a:avLst/>
          </a:prstGeom>
        </p:spPr>
      </p:pic>
      <p:pic>
        <p:nvPicPr>
          <p:cNvPr id="9" name="Quack Sound Effect (192  kbps) (3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63312" y="3088481"/>
            <a:ext cx="609600" cy="609600"/>
          </a:xfrm>
          <a:prstGeom prst="rect">
            <a:avLst/>
          </a:prstGeom>
        </p:spPr>
      </p:pic>
      <p:pic>
        <p:nvPicPr>
          <p:cNvPr id="10" name="Quack Sound Effect (192  kbps) (3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96639" y="766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ipe/>
      </p:transition>
    </mc:Choice>
    <mc:Fallback xmlns="">
      <p:transition advClick="0">
        <p:wip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57225" y="357188"/>
            <a:ext cx="4900613" cy="6072187"/>
          </a:xfrm>
          <a:prstGeom prst="roundRect">
            <a:avLst/>
          </a:prstGeom>
          <a:solidFill>
            <a:srgbClr val="FBF4BD"/>
          </a:solidFill>
          <a:ln w="762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 smtClean="0">
                <a:solidFill>
                  <a:schemeClr val="tx1"/>
                </a:solidFill>
              </a:rPr>
              <a:t>¿De qué se dio cuenta el patito cuando miró su reflejo en el agua cristalina?</a:t>
            </a:r>
            <a:endParaRPr lang="es-MX" sz="5400" b="1" dirty="0">
              <a:solidFill>
                <a:schemeClr val="tx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6210301" y="357188"/>
            <a:ext cx="5248275" cy="1428751"/>
          </a:xfrm>
          <a:prstGeom prst="roundRect">
            <a:avLst/>
          </a:prstGeom>
          <a:solidFill>
            <a:srgbClr val="FBF4BD"/>
          </a:solidFill>
          <a:ln w="762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Comprendió que era feo porque era diferente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6210301" y="2678906"/>
            <a:ext cx="5248275" cy="1428751"/>
          </a:xfrm>
          <a:prstGeom prst="roundRect">
            <a:avLst/>
          </a:prstGeom>
          <a:solidFill>
            <a:srgbClr val="FBF4BD"/>
          </a:solidFill>
          <a:ln w="762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Comprendió que nunca había sido feo ya que era otro animal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6210301" y="5000624"/>
            <a:ext cx="5248275" cy="1428751"/>
          </a:xfrm>
          <a:prstGeom prst="roundRect">
            <a:avLst/>
          </a:prstGeom>
          <a:solidFill>
            <a:srgbClr val="FBF4BD"/>
          </a:solidFill>
          <a:ln w="762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Comprendió que estaba mas gordo 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Efecto de sonido respuesta correcta (192 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5213" y="3128962"/>
            <a:ext cx="609600" cy="609600"/>
          </a:xfrm>
          <a:prstGeom prst="rect">
            <a:avLst/>
          </a:prstGeom>
        </p:spPr>
      </p:pic>
      <p:pic>
        <p:nvPicPr>
          <p:cNvPr id="9" name="Quack Sound Effect (192  kbps) (3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84732" y="766763"/>
            <a:ext cx="609600" cy="609600"/>
          </a:xfrm>
          <a:prstGeom prst="rect">
            <a:avLst/>
          </a:prstGeom>
        </p:spPr>
      </p:pic>
      <p:pic>
        <p:nvPicPr>
          <p:cNvPr id="10" name="Quack Sound Effect (192  kbps) (3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5213" y="5514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2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ipe/>
      </p:transition>
    </mc:Choice>
    <mc:Fallback xmlns="">
      <p:transition advClick="0">
        <p:wip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57225" y="357188"/>
            <a:ext cx="4900613" cy="6072187"/>
          </a:xfrm>
          <a:prstGeom prst="roundRect">
            <a:avLst/>
          </a:prstGeom>
          <a:solidFill>
            <a:srgbClr val="FBF4BD"/>
          </a:solidFill>
          <a:ln w="762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 smtClean="0">
                <a:solidFill>
                  <a:schemeClr val="tx1"/>
                </a:solidFill>
              </a:rPr>
              <a:t>¿Qué animal era realmente patito feo?</a:t>
            </a:r>
            <a:endParaRPr lang="es-MX" sz="5400" b="1" dirty="0">
              <a:solidFill>
                <a:schemeClr val="tx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6210301" y="357188"/>
            <a:ext cx="5248275" cy="1428751"/>
          </a:xfrm>
          <a:prstGeom prst="roundRect">
            <a:avLst/>
          </a:prstGeom>
          <a:solidFill>
            <a:srgbClr val="FBF4BD"/>
          </a:solidFill>
          <a:ln w="762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Pato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6210301" y="2678906"/>
            <a:ext cx="5248275" cy="1428751"/>
          </a:xfrm>
          <a:prstGeom prst="roundRect">
            <a:avLst/>
          </a:prstGeom>
          <a:solidFill>
            <a:srgbClr val="FBF4BD"/>
          </a:solidFill>
          <a:ln w="762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Cisne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6210301" y="5000624"/>
            <a:ext cx="5248275" cy="1428751"/>
          </a:xfrm>
          <a:prstGeom prst="roundRect">
            <a:avLst/>
          </a:prstGeom>
          <a:solidFill>
            <a:srgbClr val="FBF4BD"/>
          </a:solidFill>
          <a:ln w="762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Pez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Efecto de sonido respuesta correcta (192 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48976" y="3088481"/>
            <a:ext cx="609600" cy="609600"/>
          </a:xfrm>
          <a:prstGeom prst="rect">
            <a:avLst/>
          </a:prstGeom>
        </p:spPr>
      </p:pic>
      <p:pic>
        <p:nvPicPr>
          <p:cNvPr id="9" name="Quack Sound Effect (192  kbps) (3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58512" y="766763"/>
            <a:ext cx="609600" cy="609600"/>
          </a:xfrm>
          <a:prstGeom prst="rect">
            <a:avLst/>
          </a:prstGeom>
        </p:spPr>
      </p:pic>
      <p:pic>
        <p:nvPicPr>
          <p:cNvPr id="10" name="Quack Sound Effect (192  kbps) (3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5213" y="5514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6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ipe/>
      </p:transition>
    </mc:Choice>
    <mc:Fallback xmlns="">
      <p:transition advClick="0">
        <p:wip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B9E20580-FEB1-4DD3-BC4E-FB71C24D73AC}"/>
              </a:ext>
            </a:extLst>
          </p:cNvPr>
          <p:cNvSpPr/>
          <p:nvPr/>
        </p:nvSpPr>
        <p:spPr>
          <a:xfrm>
            <a:off x="1896890" y="573753"/>
            <a:ext cx="8248359" cy="5686369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BC165BF-710D-40EA-B276-74AB23971748}"/>
              </a:ext>
            </a:extLst>
          </p:cNvPr>
          <p:cNvSpPr txBox="1"/>
          <p:nvPr/>
        </p:nvSpPr>
        <p:spPr>
          <a:xfrm>
            <a:off x="3588309" y="902972"/>
            <a:ext cx="5525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b="1" dirty="0"/>
              <a:t>Programa de Integración Escolar 2020 – </a:t>
            </a:r>
            <a:r>
              <a:rPr lang="es-CL" sz="1600" b="1" dirty="0" smtClean="0"/>
              <a:t>Flga. Paula Correa F. </a:t>
            </a:r>
            <a:endParaRPr lang="es-CL" sz="1600" b="1" dirty="0"/>
          </a:p>
        </p:txBody>
      </p:sp>
      <p:pic>
        <p:nvPicPr>
          <p:cNvPr id="8" name="Picture 2" descr="Resultado de imagen de aplausos gif">
            <a:extLst>
              <a:ext uri="{FF2B5EF4-FFF2-40B4-BE49-F238E27FC236}">
                <a16:creationId xmlns:a16="http://schemas.microsoft.com/office/drawing/2014/main" xmlns="" id="{007F63B9-9A4D-48B0-B892-12C5BA9EF4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867" y="3916700"/>
            <a:ext cx="16192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B700BC94-E717-45CF-84F7-A8A4F72CAD5A}"/>
              </a:ext>
            </a:extLst>
          </p:cNvPr>
          <p:cNvGrpSpPr/>
          <p:nvPr/>
        </p:nvGrpSpPr>
        <p:grpSpPr>
          <a:xfrm>
            <a:off x="10145249" y="5167291"/>
            <a:ext cx="1167307" cy="889718"/>
            <a:chOff x="7861735" y="5784409"/>
            <a:chExt cx="1167307" cy="889718"/>
          </a:xfrm>
        </p:grpSpPr>
        <p:pic>
          <p:nvPicPr>
            <p:cNvPr id="15" name="Picture 2" descr="Flecha Botón Navegación - Gráficos vectoriales gratis en Pixabay">
              <a:extLst>
                <a:ext uri="{FF2B5EF4-FFF2-40B4-BE49-F238E27FC236}">
                  <a16:creationId xmlns:a16="http://schemas.microsoft.com/office/drawing/2014/main" xmlns="" id="{9B582293-71D6-44CC-A5F5-66DF9651D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757" y="5784409"/>
              <a:ext cx="535263" cy="536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xmlns="" id="{91EAE3D6-E43E-462E-A82B-EAB13B0455A7}"/>
                </a:ext>
              </a:extLst>
            </p:cNvPr>
            <p:cNvSpPr txBox="1"/>
            <p:nvPr/>
          </p:nvSpPr>
          <p:spPr>
            <a:xfrm>
              <a:off x="7861735" y="6304795"/>
              <a:ext cx="1167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L" b="1" dirty="0">
                  <a:latin typeface="Aharoni" panose="020B0604020202020204" pitchFamily="2" charset="-79"/>
                  <a:cs typeface="Aharoni" panose="020B0604020202020204" pitchFamily="2" charset="-79"/>
                </a:rPr>
                <a:t>Finalizar</a:t>
              </a:r>
              <a:r>
                <a:rPr lang="es-CL" dirty="0"/>
                <a:t> </a:t>
              </a:r>
            </a:p>
          </p:txBody>
        </p:sp>
      </p:grpSp>
      <p:pic>
        <p:nvPicPr>
          <p:cNvPr id="18" name="Imagen 17" descr="C:\Users\Cacoscout\Dropbox\Eduardo De Geyter D-12\Insignia Eduardo De Geyte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58" y="573754"/>
            <a:ext cx="811010" cy="100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97" b="100000" l="9997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44" y="2758488"/>
            <a:ext cx="3091992" cy="309199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5AB05A3C-211C-43E7-AD3A-D311027D9812}"/>
              </a:ext>
            </a:extLst>
          </p:cNvPr>
          <p:cNvSpPr txBox="1"/>
          <p:nvPr/>
        </p:nvSpPr>
        <p:spPr>
          <a:xfrm>
            <a:off x="2958205" y="1776331"/>
            <a:ext cx="66323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 smtClean="0">
                <a:ln w="38100">
                  <a:solidFill>
                    <a:schemeClr val="tx1"/>
                  </a:solidFill>
                </a:ln>
                <a:solidFill>
                  <a:srgbClr val="FFCCCC"/>
                </a:solidFill>
                <a:latin typeface="Arial Black" panose="020B0A04020102020204" pitchFamily="34" charset="0"/>
              </a:rPr>
              <a:t>Excelente Trabajo</a:t>
            </a:r>
            <a:endParaRPr lang="es-CL" sz="6000" b="1" dirty="0">
              <a:ln w="38100">
                <a:solidFill>
                  <a:schemeClr val="tx1"/>
                </a:solidFill>
              </a:ln>
              <a:solidFill>
                <a:srgbClr val="FFCC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738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3EC66A4F-6093-4A52-B052-0CAAB985E833}"/>
              </a:ext>
            </a:extLst>
          </p:cNvPr>
          <p:cNvSpPr/>
          <p:nvPr/>
        </p:nvSpPr>
        <p:spPr>
          <a:xfrm>
            <a:off x="1046178" y="1127300"/>
            <a:ext cx="5229614" cy="5123116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2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8438053D-A9E5-4978-B88C-E4F085D5FE22}"/>
              </a:ext>
            </a:extLst>
          </p:cNvPr>
          <p:cNvSpPr txBox="1"/>
          <p:nvPr/>
        </p:nvSpPr>
        <p:spPr>
          <a:xfrm>
            <a:off x="929310" y="498486"/>
            <a:ext cx="9053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EL CUENTO</a:t>
            </a:r>
            <a:r>
              <a:rPr lang="es-CL" sz="2000" b="1" dirty="0" smtClean="0"/>
              <a:t>.  </a:t>
            </a:r>
            <a:endParaRPr lang="es-CL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556" y="1418233"/>
            <a:ext cx="3582857" cy="4545750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6970426" y="1543987"/>
            <a:ext cx="3821365" cy="6295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Es una narración, escrita en </a:t>
            </a:r>
            <a:r>
              <a:rPr lang="es-ES_tradnl" dirty="0" smtClean="0"/>
              <a:t>párrafos</a:t>
            </a:r>
            <a:endParaRPr lang="es-ES_tradnl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6970425" y="2439050"/>
            <a:ext cx="3821365" cy="6295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Narra una historia de ficción o hechos imaginarios </a:t>
            </a:r>
            <a:endParaRPr lang="es-ES_tradnl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6970424" y="3324011"/>
            <a:ext cx="3821365" cy="6295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Tiene </a:t>
            </a:r>
            <a:r>
              <a:rPr lang="es-ES_tradnl" smtClean="0"/>
              <a:t>personajes y ambiente.</a:t>
            </a:r>
            <a:endParaRPr lang="es-ES_tradnl" dirty="0"/>
          </a:p>
        </p:txBody>
      </p:sp>
      <p:pic>
        <p:nvPicPr>
          <p:cNvPr id="13" name="Imagen 12" descr="C:\Users\Cacoscout\Dropbox\Eduardo De Geyter D-12\Insignia Eduardo De Geyter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392" y="456341"/>
            <a:ext cx="716845" cy="889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61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8438053D-A9E5-4978-B88C-E4F085D5FE22}"/>
              </a:ext>
            </a:extLst>
          </p:cNvPr>
          <p:cNvSpPr txBox="1"/>
          <p:nvPr/>
        </p:nvSpPr>
        <p:spPr>
          <a:xfrm>
            <a:off x="1439242" y="436931"/>
            <a:ext cx="905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/>
              <a:t>ESTRUCTURA DEL CUENTO </a:t>
            </a:r>
            <a:endParaRPr lang="es-CL" sz="2400"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3EC66A4F-6093-4A52-B052-0CAAB985E833}"/>
              </a:ext>
            </a:extLst>
          </p:cNvPr>
          <p:cNvSpPr/>
          <p:nvPr/>
        </p:nvSpPr>
        <p:spPr>
          <a:xfrm>
            <a:off x="3351011" y="1072684"/>
            <a:ext cx="5229614" cy="5123116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2400" dirty="0"/>
          </a:p>
        </p:txBody>
      </p:sp>
      <p:sp>
        <p:nvSpPr>
          <p:cNvPr id="5" name="Explosión 2 4"/>
          <p:cNvSpPr/>
          <p:nvPr/>
        </p:nvSpPr>
        <p:spPr>
          <a:xfrm rot="1513369">
            <a:off x="9105516" y="2716137"/>
            <a:ext cx="2596442" cy="1799537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DESARROLLO</a:t>
            </a:r>
            <a:endParaRPr lang="es-ES_tradnl" sz="1200" dirty="0"/>
          </a:p>
        </p:txBody>
      </p:sp>
      <p:sp>
        <p:nvSpPr>
          <p:cNvPr id="20" name="Explosión 2 19"/>
          <p:cNvSpPr/>
          <p:nvPr/>
        </p:nvSpPr>
        <p:spPr>
          <a:xfrm rot="1513369">
            <a:off x="304948" y="4024796"/>
            <a:ext cx="2268587" cy="1946951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dirty="0" smtClean="0"/>
              <a:t>FINAL</a:t>
            </a:r>
            <a:endParaRPr lang="es-ES_tradnl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228" t="6316" b="2629"/>
          <a:stretch/>
        </p:blipFill>
        <p:spPr>
          <a:xfrm>
            <a:off x="3872113" y="1143356"/>
            <a:ext cx="3737816" cy="4945103"/>
          </a:xfrm>
          <a:prstGeom prst="rect">
            <a:avLst/>
          </a:prstGeom>
        </p:spPr>
      </p:pic>
      <p:sp>
        <p:nvSpPr>
          <p:cNvPr id="22" name="Explosión 2 21"/>
          <p:cNvSpPr/>
          <p:nvPr/>
        </p:nvSpPr>
        <p:spPr>
          <a:xfrm rot="1513369">
            <a:off x="368570" y="1299134"/>
            <a:ext cx="2068367" cy="1670253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smtClean="0"/>
              <a:t>INICIO</a:t>
            </a:r>
            <a:endParaRPr lang="es-ES_tradnl" sz="1600" dirty="0"/>
          </a:p>
        </p:txBody>
      </p:sp>
      <p:sp>
        <p:nvSpPr>
          <p:cNvPr id="3" name="Flecha izquierda 2"/>
          <p:cNvSpPr/>
          <p:nvPr/>
        </p:nvSpPr>
        <p:spPr>
          <a:xfrm>
            <a:off x="7464305" y="3231484"/>
            <a:ext cx="1514007" cy="768845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Flecha izquierda 16"/>
          <p:cNvSpPr/>
          <p:nvPr/>
        </p:nvSpPr>
        <p:spPr>
          <a:xfrm rot="10800000">
            <a:off x="2603132" y="1809002"/>
            <a:ext cx="1514007" cy="768845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Flecha derecha 17"/>
          <p:cNvSpPr/>
          <p:nvPr/>
        </p:nvSpPr>
        <p:spPr>
          <a:xfrm>
            <a:off x="2507475" y="4368284"/>
            <a:ext cx="1573967" cy="7944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/>
          <p:cNvSpPr txBox="1"/>
          <p:nvPr/>
        </p:nvSpPr>
        <p:spPr>
          <a:xfrm>
            <a:off x="3890168" y="1379576"/>
            <a:ext cx="101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TITULO</a:t>
            </a:r>
            <a:endParaRPr lang="es-ES_tradnl" b="1" dirty="0"/>
          </a:p>
        </p:txBody>
      </p:sp>
      <p:pic>
        <p:nvPicPr>
          <p:cNvPr id="21" name="Imagen 20" descr="C:\Users\Cacoscout\Dropbox\Eduardo De Geyter D-12\Insignia Eduardo De Geyter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392" y="456341"/>
            <a:ext cx="716845" cy="889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0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2" grpId="0" animBg="1"/>
      <p:bldP spid="3" grpId="0" animBg="1"/>
      <p:bldP spid="17" grpId="0" animBg="1"/>
      <p:bldP spid="18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779" y="1941342"/>
            <a:ext cx="10515600" cy="2138289"/>
          </a:xfrm>
        </p:spPr>
        <p:txBody>
          <a:bodyPr>
            <a:normAutofit/>
          </a:bodyPr>
          <a:lstStyle/>
          <a:p>
            <a:r>
              <a:rPr lang="es-ES_tradnl" dirty="0" smtClean="0"/>
              <a:t>1. Apoderado lee el cuento “El patito Feo”</a:t>
            </a:r>
            <a:br>
              <a:rPr lang="es-ES_tradnl" dirty="0" smtClean="0"/>
            </a:br>
            <a:r>
              <a:rPr lang="es-ES_tradnl" dirty="0" smtClean="0"/>
              <a:t>2. Niño o niña escucha atentamente </a:t>
            </a:r>
            <a:br>
              <a:rPr lang="es-ES_tradnl" dirty="0" smtClean="0"/>
            </a:br>
            <a:r>
              <a:rPr lang="es-ES_tradnl" dirty="0" smtClean="0"/>
              <a:t>3. Responde las preguntas</a:t>
            </a:r>
            <a:endParaRPr lang="es-ES_tradnl" dirty="0"/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5AB05A3C-211C-43E7-AD3A-D311027D9812}"/>
              </a:ext>
            </a:extLst>
          </p:cNvPr>
          <p:cNvSpPr txBox="1"/>
          <p:nvPr/>
        </p:nvSpPr>
        <p:spPr>
          <a:xfrm>
            <a:off x="542779" y="182880"/>
            <a:ext cx="11591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000" b="1" dirty="0" smtClean="0">
                <a:ln w="38100">
                  <a:solidFill>
                    <a:schemeClr val="tx1"/>
                  </a:solidFill>
                </a:ln>
                <a:solidFill>
                  <a:srgbClr val="FFCCCC"/>
                </a:solidFill>
                <a:latin typeface="Arial Black" panose="020B0A04020102020204" pitchFamily="34" charset="0"/>
              </a:rPr>
              <a:t>Instrucciones</a:t>
            </a:r>
            <a:endParaRPr lang="es-CL" sz="8000" b="1" dirty="0" smtClean="0">
              <a:ln w="38100">
                <a:solidFill>
                  <a:schemeClr val="tx1"/>
                </a:solidFill>
              </a:ln>
              <a:solidFill>
                <a:srgbClr val="FFCCCC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n 4" descr="C:\Users\Cacoscout\Dropbox\Eduardo De Geyter D-12\Insignia Eduardo De Geyte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392" y="456341"/>
            <a:ext cx="716845" cy="889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4166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5AB05A3C-211C-43E7-AD3A-D311027D9812}"/>
              </a:ext>
            </a:extLst>
          </p:cNvPr>
          <p:cNvSpPr txBox="1"/>
          <p:nvPr/>
        </p:nvSpPr>
        <p:spPr>
          <a:xfrm>
            <a:off x="-119211" y="1659306"/>
            <a:ext cx="663239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500" b="1" dirty="0" smtClean="0">
                <a:ln w="38100">
                  <a:solidFill>
                    <a:schemeClr val="tx1"/>
                  </a:solidFill>
                </a:ln>
                <a:solidFill>
                  <a:srgbClr val="FFCCCC"/>
                </a:solidFill>
                <a:latin typeface="Arial Black" panose="020B0A04020102020204" pitchFamily="34" charset="0"/>
              </a:rPr>
              <a:t>Patito</a:t>
            </a:r>
          </a:p>
          <a:p>
            <a:pPr algn="ctr"/>
            <a:r>
              <a:rPr lang="es-CL" sz="11500" b="1" dirty="0" smtClean="0">
                <a:ln w="38100">
                  <a:solidFill>
                    <a:schemeClr val="tx1"/>
                  </a:solidFill>
                </a:ln>
                <a:solidFill>
                  <a:srgbClr val="FFCCCC"/>
                </a:solidFill>
                <a:latin typeface="Arial Black" panose="020B0A04020102020204" pitchFamily="34" charset="0"/>
              </a:rPr>
              <a:t>Feo</a:t>
            </a:r>
            <a:endParaRPr lang="es-CL" sz="11500" b="1" dirty="0">
              <a:ln w="38100">
                <a:solidFill>
                  <a:schemeClr val="tx1"/>
                </a:solidFill>
              </a:ln>
              <a:solidFill>
                <a:srgbClr val="FFCCCC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Patito feo cuento de hadas, ilustración vectorial. | Vector Premi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6" b="20446"/>
          <a:stretch/>
        </p:blipFill>
        <p:spPr bwMode="auto">
          <a:xfrm>
            <a:off x="5781368" y="1357314"/>
            <a:ext cx="5962650" cy="423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WhatsApp Audio 2020-05-28 at 01.18.5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8250" y="4681469"/>
            <a:ext cx="609600" cy="609600"/>
          </a:xfrm>
          <a:prstGeom prst="rect">
            <a:avLst/>
          </a:prstGeom>
        </p:spPr>
      </p:pic>
      <p:pic>
        <p:nvPicPr>
          <p:cNvPr id="7" name="Imagen 6" descr="C:\Users\Cacoscout\Dropbox\Eduardo De Geyter D-12\Insignia Eduardo De Geyt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392" y="456341"/>
            <a:ext cx="716845" cy="889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302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="" xmlns:a16="http://schemas.microsoft.com/office/drawing/2014/main" id="{2DF51090-3945-4DEC-A754-B5B0E9350AF4}"/>
              </a:ext>
            </a:extLst>
          </p:cNvPr>
          <p:cNvSpPr/>
          <p:nvPr/>
        </p:nvSpPr>
        <p:spPr>
          <a:xfrm>
            <a:off x="943567" y="369000"/>
            <a:ext cx="5040000" cy="6120000"/>
          </a:xfrm>
          <a:prstGeom prst="roundRect">
            <a:avLst>
              <a:gd name="adj" fmla="val 4703"/>
            </a:avLst>
          </a:prstGeom>
          <a:gradFill flip="none" rotWithShape="1">
            <a:gsLst>
              <a:gs pos="80000">
                <a:srgbClr val="FFCCCC"/>
              </a:gs>
              <a:gs pos="65000">
                <a:srgbClr val="E9668E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="" xmlns:a16="http://schemas.microsoft.com/office/drawing/2014/main" id="{3493AF12-7F43-4268-B32C-11757F42D679}"/>
              </a:ext>
            </a:extLst>
          </p:cNvPr>
          <p:cNvSpPr/>
          <p:nvPr/>
        </p:nvSpPr>
        <p:spPr>
          <a:xfrm>
            <a:off x="6208435" y="366906"/>
            <a:ext cx="5040000" cy="6120000"/>
          </a:xfrm>
          <a:prstGeom prst="roundRect">
            <a:avLst>
              <a:gd name="adj" fmla="val 4703"/>
            </a:avLst>
          </a:prstGeom>
          <a:gradFill flip="none" rotWithShape="1">
            <a:gsLst>
              <a:gs pos="52000">
                <a:srgbClr val="FBF4BD"/>
              </a:gs>
              <a:gs pos="96000">
                <a:srgbClr val="FFCCCC"/>
              </a:gs>
              <a:gs pos="64000">
                <a:srgbClr val="E9668E"/>
              </a:gs>
              <a:gs pos="40000">
                <a:srgbClr val="E9668E"/>
              </a:gs>
              <a:gs pos="22000">
                <a:srgbClr val="FBF4BD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8730A46B-7FC3-4B74-9558-E7161FFBF0DF}"/>
              </a:ext>
            </a:extLst>
          </p:cNvPr>
          <p:cNvSpPr/>
          <p:nvPr/>
        </p:nvSpPr>
        <p:spPr>
          <a:xfrm>
            <a:off x="1196153" y="578547"/>
            <a:ext cx="4680000" cy="5760000"/>
          </a:xfrm>
          <a:prstGeom prst="rect">
            <a:avLst/>
          </a:prstGeom>
          <a:gradFill flip="none" rotWithShape="1">
            <a:gsLst>
              <a:gs pos="0">
                <a:srgbClr val="FFCCCC"/>
              </a:gs>
              <a:gs pos="1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38100">
            <a:solidFill>
              <a:srgbClr val="E9668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479B50E-DA5E-434D-963B-C6DA09961DBF}"/>
              </a:ext>
            </a:extLst>
          </p:cNvPr>
          <p:cNvSpPr/>
          <p:nvPr/>
        </p:nvSpPr>
        <p:spPr>
          <a:xfrm>
            <a:off x="6314881" y="578547"/>
            <a:ext cx="4680000" cy="5760000"/>
          </a:xfrm>
          <a:prstGeom prst="rect">
            <a:avLst/>
          </a:prstGeom>
          <a:gradFill flip="none" rotWithShape="1">
            <a:gsLst>
              <a:gs pos="500">
                <a:schemeClr val="bg1"/>
              </a:gs>
              <a:gs pos="0">
                <a:srgbClr val="FFCCCC"/>
              </a:gs>
              <a:gs pos="1000">
                <a:schemeClr val="bg1"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38100">
            <a:solidFill>
              <a:srgbClr val="E9668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738F3131-D397-43F0-AFBD-07EC25702479}"/>
              </a:ext>
            </a:extLst>
          </p:cNvPr>
          <p:cNvGrpSpPr/>
          <p:nvPr/>
        </p:nvGrpSpPr>
        <p:grpSpPr>
          <a:xfrm>
            <a:off x="5412009" y="1991864"/>
            <a:ext cx="1311544" cy="304800"/>
            <a:chOff x="5440228" y="1126435"/>
            <a:chExt cx="1311544" cy="304800"/>
          </a:xfrm>
        </p:grpSpPr>
        <p:sp>
          <p:nvSpPr>
            <p:cNvPr id="18" name="Elipse 17">
              <a:extLst>
                <a:ext uri="{FF2B5EF4-FFF2-40B4-BE49-F238E27FC236}">
                  <a16:creationId xmlns="" xmlns:a16="http://schemas.microsoft.com/office/drawing/2014/main" id="{3EA3F5E2-4F7F-41DB-824C-989F87F67EEE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19" name="Elipse 18">
              <a:extLst>
                <a:ext uri="{FF2B5EF4-FFF2-40B4-BE49-F238E27FC236}">
                  <a16:creationId xmlns="" xmlns:a16="http://schemas.microsoft.com/office/drawing/2014/main" id="{CBDFF4AD-EA69-4077-A13A-C6CF92EE5932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0" name="Diagrama de flujo: terminador 19">
              <a:extLst>
                <a:ext uri="{FF2B5EF4-FFF2-40B4-BE49-F238E27FC236}">
                  <a16:creationId xmlns="" xmlns:a16="http://schemas.microsoft.com/office/drawing/2014/main" id="{057E90B7-72E4-4F9C-BEBD-155E37E6AB09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" name="Diagrama de flujo: terminador 20">
              <a:extLst>
                <a:ext uri="{FF2B5EF4-FFF2-40B4-BE49-F238E27FC236}">
                  <a16:creationId xmlns="" xmlns:a16="http://schemas.microsoft.com/office/drawing/2014/main" id="{7ACCD1F1-5BD4-4D95-A0D2-198505ACCA9F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="" xmlns:a16="http://schemas.microsoft.com/office/drawing/2014/main" id="{01FDA858-47E0-40FA-9792-CF3517CBA2BB}"/>
              </a:ext>
            </a:extLst>
          </p:cNvPr>
          <p:cNvGrpSpPr/>
          <p:nvPr/>
        </p:nvGrpSpPr>
        <p:grpSpPr>
          <a:xfrm>
            <a:off x="5422098" y="2647175"/>
            <a:ext cx="1311544" cy="304800"/>
            <a:chOff x="5440228" y="1126435"/>
            <a:chExt cx="1311544" cy="304800"/>
          </a:xfrm>
        </p:grpSpPr>
        <p:sp>
          <p:nvSpPr>
            <p:cNvPr id="23" name="Elipse 22">
              <a:extLst>
                <a:ext uri="{FF2B5EF4-FFF2-40B4-BE49-F238E27FC236}">
                  <a16:creationId xmlns="" xmlns:a16="http://schemas.microsoft.com/office/drawing/2014/main" id="{C3E17213-0345-4124-A91A-518B87B9FD4D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4" name="Elipse 23">
              <a:extLst>
                <a:ext uri="{FF2B5EF4-FFF2-40B4-BE49-F238E27FC236}">
                  <a16:creationId xmlns="" xmlns:a16="http://schemas.microsoft.com/office/drawing/2014/main" id="{3F76AB98-3BB5-4E72-BBC5-CCEB284D29C9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5" name="Diagrama de flujo: terminador 24">
              <a:extLst>
                <a:ext uri="{FF2B5EF4-FFF2-40B4-BE49-F238E27FC236}">
                  <a16:creationId xmlns="" xmlns:a16="http://schemas.microsoft.com/office/drawing/2014/main" id="{5295C9A2-F517-4515-8DCC-27C8DBBE1E06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Diagrama de flujo: terminador 25">
              <a:extLst>
                <a:ext uri="{FF2B5EF4-FFF2-40B4-BE49-F238E27FC236}">
                  <a16:creationId xmlns="" xmlns:a16="http://schemas.microsoft.com/office/drawing/2014/main" id="{B9CCD76C-D317-43DA-B88E-0BB9A3172950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="" xmlns:a16="http://schemas.microsoft.com/office/drawing/2014/main" id="{7DFA5E56-DBB7-499C-B9FE-E4F62C151A0E}"/>
              </a:ext>
            </a:extLst>
          </p:cNvPr>
          <p:cNvGrpSpPr/>
          <p:nvPr/>
        </p:nvGrpSpPr>
        <p:grpSpPr>
          <a:xfrm>
            <a:off x="5410713" y="3322652"/>
            <a:ext cx="1311544" cy="304800"/>
            <a:chOff x="5440228" y="1126435"/>
            <a:chExt cx="1311544" cy="304800"/>
          </a:xfrm>
        </p:grpSpPr>
        <p:sp>
          <p:nvSpPr>
            <p:cNvPr id="28" name="Elipse 27">
              <a:extLst>
                <a:ext uri="{FF2B5EF4-FFF2-40B4-BE49-F238E27FC236}">
                  <a16:creationId xmlns="" xmlns:a16="http://schemas.microsoft.com/office/drawing/2014/main" id="{B6601FBB-66B9-4921-AA08-D45530D65EC2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9" name="Elipse 28">
              <a:extLst>
                <a:ext uri="{FF2B5EF4-FFF2-40B4-BE49-F238E27FC236}">
                  <a16:creationId xmlns="" xmlns:a16="http://schemas.microsoft.com/office/drawing/2014/main" id="{F62BC74A-436E-433A-B7D3-88D8C490B061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0" name="Diagrama de flujo: terminador 29">
              <a:extLst>
                <a:ext uri="{FF2B5EF4-FFF2-40B4-BE49-F238E27FC236}">
                  <a16:creationId xmlns="" xmlns:a16="http://schemas.microsoft.com/office/drawing/2014/main" id="{11E00064-93B0-4158-90AC-DB3FC7BEB1D1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1" name="Diagrama de flujo: terminador 30">
              <a:extLst>
                <a:ext uri="{FF2B5EF4-FFF2-40B4-BE49-F238E27FC236}">
                  <a16:creationId xmlns="" xmlns:a16="http://schemas.microsoft.com/office/drawing/2014/main" id="{8765DB02-D1DB-4966-9C8C-158633738653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="" xmlns:a16="http://schemas.microsoft.com/office/drawing/2014/main" id="{A79B2105-DD75-4E08-8772-44BF60AF79A0}"/>
              </a:ext>
            </a:extLst>
          </p:cNvPr>
          <p:cNvGrpSpPr/>
          <p:nvPr/>
        </p:nvGrpSpPr>
        <p:grpSpPr>
          <a:xfrm>
            <a:off x="5422098" y="3994557"/>
            <a:ext cx="1311544" cy="304800"/>
            <a:chOff x="5440228" y="1126435"/>
            <a:chExt cx="1311544" cy="304800"/>
          </a:xfrm>
        </p:grpSpPr>
        <p:sp>
          <p:nvSpPr>
            <p:cNvPr id="33" name="Elipse 32">
              <a:extLst>
                <a:ext uri="{FF2B5EF4-FFF2-40B4-BE49-F238E27FC236}">
                  <a16:creationId xmlns="" xmlns:a16="http://schemas.microsoft.com/office/drawing/2014/main" id="{DAB1DE4F-A995-4ACB-A6BA-316D3725C238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4" name="Elipse 33">
              <a:extLst>
                <a:ext uri="{FF2B5EF4-FFF2-40B4-BE49-F238E27FC236}">
                  <a16:creationId xmlns="" xmlns:a16="http://schemas.microsoft.com/office/drawing/2014/main" id="{AF61C2E5-4A88-4EC4-B642-690E411F5F64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5" name="Diagrama de flujo: terminador 34">
              <a:extLst>
                <a:ext uri="{FF2B5EF4-FFF2-40B4-BE49-F238E27FC236}">
                  <a16:creationId xmlns="" xmlns:a16="http://schemas.microsoft.com/office/drawing/2014/main" id="{7FE6F243-CD6A-482B-8D63-7750B7CDEC68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6" name="Diagrama de flujo: terminador 35">
              <a:extLst>
                <a:ext uri="{FF2B5EF4-FFF2-40B4-BE49-F238E27FC236}">
                  <a16:creationId xmlns="" xmlns:a16="http://schemas.microsoft.com/office/drawing/2014/main" id="{AF4E9D88-69D5-46C3-B6F5-59305FE680C5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="" xmlns:a16="http://schemas.microsoft.com/office/drawing/2014/main" id="{3C671898-E5CD-4BC0-94AB-AAFA8439A232}"/>
              </a:ext>
            </a:extLst>
          </p:cNvPr>
          <p:cNvGrpSpPr/>
          <p:nvPr/>
        </p:nvGrpSpPr>
        <p:grpSpPr>
          <a:xfrm>
            <a:off x="5422098" y="4726397"/>
            <a:ext cx="1311544" cy="304800"/>
            <a:chOff x="5440228" y="1126435"/>
            <a:chExt cx="1311544" cy="304800"/>
          </a:xfrm>
        </p:grpSpPr>
        <p:sp>
          <p:nvSpPr>
            <p:cNvPr id="38" name="Elipse 37">
              <a:extLst>
                <a:ext uri="{FF2B5EF4-FFF2-40B4-BE49-F238E27FC236}">
                  <a16:creationId xmlns="" xmlns:a16="http://schemas.microsoft.com/office/drawing/2014/main" id="{63699D3A-1A90-4D25-AEA2-2444D8780BE3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9" name="Elipse 38">
              <a:extLst>
                <a:ext uri="{FF2B5EF4-FFF2-40B4-BE49-F238E27FC236}">
                  <a16:creationId xmlns="" xmlns:a16="http://schemas.microsoft.com/office/drawing/2014/main" id="{2E7C5809-0935-42F8-9AB9-C8A68D706D60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0" name="Diagrama de flujo: terminador 39">
              <a:extLst>
                <a:ext uri="{FF2B5EF4-FFF2-40B4-BE49-F238E27FC236}">
                  <a16:creationId xmlns="" xmlns:a16="http://schemas.microsoft.com/office/drawing/2014/main" id="{30FC71D2-9ED9-4191-A651-716EDA8B73E4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Diagrama de flujo: terminador 40">
              <a:extLst>
                <a:ext uri="{FF2B5EF4-FFF2-40B4-BE49-F238E27FC236}">
                  <a16:creationId xmlns="" xmlns:a16="http://schemas.microsoft.com/office/drawing/2014/main" id="{FB0A5DEF-821A-4331-913A-550F1DE0BFEA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="" xmlns:a16="http://schemas.microsoft.com/office/drawing/2014/main" id="{F3EDAE50-CA84-4D4E-8CBA-4EC43BE931D3}"/>
              </a:ext>
            </a:extLst>
          </p:cNvPr>
          <p:cNvGrpSpPr/>
          <p:nvPr/>
        </p:nvGrpSpPr>
        <p:grpSpPr>
          <a:xfrm>
            <a:off x="5416756" y="5426765"/>
            <a:ext cx="1311544" cy="304800"/>
            <a:chOff x="5440228" y="1126435"/>
            <a:chExt cx="1311544" cy="304800"/>
          </a:xfrm>
        </p:grpSpPr>
        <p:sp>
          <p:nvSpPr>
            <p:cNvPr id="43" name="Elipse 42">
              <a:extLst>
                <a:ext uri="{FF2B5EF4-FFF2-40B4-BE49-F238E27FC236}">
                  <a16:creationId xmlns="" xmlns:a16="http://schemas.microsoft.com/office/drawing/2014/main" id="{201C5A0B-187D-423E-B53A-8C57C32F4175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4" name="Elipse 43">
              <a:extLst>
                <a:ext uri="{FF2B5EF4-FFF2-40B4-BE49-F238E27FC236}">
                  <a16:creationId xmlns="" xmlns:a16="http://schemas.microsoft.com/office/drawing/2014/main" id="{60B40DCF-D05C-456D-BC85-E9234E42A67A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5" name="Diagrama de flujo: terminador 44">
              <a:extLst>
                <a:ext uri="{FF2B5EF4-FFF2-40B4-BE49-F238E27FC236}">
                  <a16:creationId xmlns="" xmlns:a16="http://schemas.microsoft.com/office/drawing/2014/main" id="{93BE7140-426D-41B2-90C3-F3130C67B346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6" name="Diagrama de flujo: terminador 45">
              <a:extLst>
                <a:ext uri="{FF2B5EF4-FFF2-40B4-BE49-F238E27FC236}">
                  <a16:creationId xmlns="" xmlns:a16="http://schemas.microsoft.com/office/drawing/2014/main" id="{C91C0FDE-D7D9-4683-BA10-DF5C5A995626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48" name="CuadroTexto 47">
            <a:extLst>
              <a:ext uri="{FF2B5EF4-FFF2-40B4-BE49-F238E27FC236}">
                <a16:creationId xmlns="" xmlns:a16="http://schemas.microsoft.com/office/drawing/2014/main" id="{C1AA89AD-E273-4EFE-A404-5D4BB3A97AB3}"/>
              </a:ext>
            </a:extLst>
          </p:cNvPr>
          <p:cNvSpPr txBox="1"/>
          <p:nvPr/>
        </p:nvSpPr>
        <p:spPr>
          <a:xfrm>
            <a:off x="1533228" y="800767"/>
            <a:ext cx="3619975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100" dirty="0"/>
              <a:t>Era una preciosa mañana de verano en el estanque. Todos los animales que allí vivían se sentían felices bajo el cálido sol, en especial una pata que de un momento a otro, esperaba que sus patitos vinieran al mundo</a:t>
            </a:r>
            <a:r>
              <a:rPr lang="es-CL" sz="2100" dirty="0" smtClean="0"/>
              <a:t>.</a:t>
            </a:r>
            <a:endParaRPr lang="es-CL" sz="2100" dirty="0"/>
          </a:p>
          <a:p>
            <a:pPr algn="just"/>
            <a:r>
              <a:rPr lang="es-CL" sz="2100" dirty="0"/>
              <a:t>– ¡Hace un día maravilloso! – pensaba la pata mientras reposaba sobre los huevos para darles calor – Sería ideal que hoy nacieran mis hijitos. Estoy deseando verlos porque seguro que serán los más bonitos del mundo</a:t>
            </a:r>
            <a:r>
              <a:rPr lang="es-CL" sz="2100" dirty="0" smtClean="0"/>
              <a:t>.</a:t>
            </a:r>
          </a:p>
          <a:p>
            <a:endParaRPr lang="es-CL" sz="2100" dirty="0"/>
          </a:p>
        </p:txBody>
      </p:sp>
      <p:sp>
        <p:nvSpPr>
          <p:cNvPr id="47" name="CuadroTexto 46">
            <a:extLst>
              <a:ext uri="{FF2B5EF4-FFF2-40B4-BE49-F238E27FC236}">
                <a16:creationId xmlns="" xmlns:a16="http://schemas.microsoft.com/office/drawing/2014/main" id="{DAFDB85A-1B95-4917-9918-04C06BDD9C0E}"/>
              </a:ext>
            </a:extLst>
          </p:cNvPr>
          <p:cNvSpPr txBox="1"/>
          <p:nvPr/>
        </p:nvSpPr>
        <p:spPr>
          <a:xfrm>
            <a:off x="6958510" y="800767"/>
            <a:ext cx="36199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100" dirty="0"/>
              <a:t>Y parece que se cumplieron sus deseos, porque a media tarde, cuando todo el campo estaba en silencio,  se oyeron unos crujidos que despertaron a la futura madre</a:t>
            </a:r>
            <a:r>
              <a:rPr lang="es-CL" sz="2100" dirty="0" smtClean="0"/>
              <a:t>.</a:t>
            </a:r>
            <a:endParaRPr lang="es-CL" dirty="0" smtClean="0"/>
          </a:p>
          <a:p>
            <a:pPr algn="just"/>
            <a:r>
              <a:rPr lang="es-CL" sz="2100" dirty="0"/>
              <a:t>Sí, había llegado la hora! Los cascarones comenzaron a romperse y muy despacio, fueron asomando una a una las cabecitas de los pollitos.</a:t>
            </a:r>
          </a:p>
          <a:p>
            <a:pPr algn="just"/>
            <a:r>
              <a:rPr lang="es-CL" sz="2100" dirty="0"/>
              <a:t>– ¡Pero qué preciosos </a:t>
            </a:r>
            <a:r>
              <a:rPr lang="es-CL" sz="2100" dirty="0" smtClean="0"/>
              <a:t>son, </a:t>
            </a:r>
            <a:r>
              <a:rPr lang="es-CL" sz="2100" dirty="0"/>
              <a:t>hijos míos! – exclamó la orgullosa madre – Así de lindos </a:t>
            </a:r>
            <a:r>
              <a:rPr lang="es-CL" sz="2100" dirty="0" smtClean="0"/>
              <a:t>los </a:t>
            </a:r>
            <a:r>
              <a:rPr lang="es-CL" sz="2100" dirty="0"/>
              <a:t>había imaginado.</a:t>
            </a:r>
          </a:p>
          <a:p>
            <a:endParaRPr lang="es-CL" dirty="0"/>
          </a:p>
        </p:txBody>
      </p:sp>
      <p:grpSp>
        <p:nvGrpSpPr>
          <p:cNvPr id="49" name="Grupo 48">
            <a:extLst>
              <a:ext uri="{FF2B5EF4-FFF2-40B4-BE49-F238E27FC236}">
                <a16:creationId xmlns="" xmlns:a16="http://schemas.microsoft.com/office/drawing/2014/main" id="{738F3131-D397-43F0-AFBD-07EC25702479}"/>
              </a:ext>
            </a:extLst>
          </p:cNvPr>
          <p:cNvGrpSpPr/>
          <p:nvPr/>
        </p:nvGrpSpPr>
        <p:grpSpPr>
          <a:xfrm>
            <a:off x="5405026" y="1359479"/>
            <a:ext cx="1311544" cy="304800"/>
            <a:chOff x="5440228" y="1126435"/>
            <a:chExt cx="1311544" cy="304800"/>
          </a:xfrm>
        </p:grpSpPr>
        <p:sp>
          <p:nvSpPr>
            <p:cNvPr id="50" name="Elipse 49">
              <a:extLst>
                <a:ext uri="{FF2B5EF4-FFF2-40B4-BE49-F238E27FC236}">
                  <a16:creationId xmlns="" xmlns:a16="http://schemas.microsoft.com/office/drawing/2014/main" id="{3EA3F5E2-4F7F-41DB-824C-989F87F67EEE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51" name="Elipse 50">
              <a:extLst>
                <a:ext uri="{FF2B5EF4-FFF2-40B4-BE49-F238E27FC236}">
                  <a16:creationId xmlns="" xmlns:a16="http://schemas.microsoft.com/office/drawing/2014/main" id="{CBDFF4AD-EA69-4077-A13A-C6CF92EE5932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52" name="Diagrama de flujo: terminador 19">
              <a:extLst>
                <a:ext uri="{FF2B5EF4-FFF2-40B4-BE49-F238E27FC236}">
                  <a16:creationId xmlns="" xmlns:a16="http://schemas.microsoft.com/office/drawing/2014/main" id="{057E90B7-72E4-4F9C-BEBD-155E37E6AB09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rgbClr val="6BBCAD"/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3" name="Diagrama de flujo: terminador 20">
              <a:extLst>
                <a:ext uri="{FF2B5EF4-FFF2-40B4-BE49-F238E27FC236}">
                  <a16:creationId xmlns="" xmlns:a16="http://schemas.microsoft.com/office/drawing/2014/main" id="{7ACCD1F1-5BD4-4D95-A0D2-198505ACCA9F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1892587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="" xmlns:a16="http://schemas.microsoft.com/office/drawing/2014/main" id="{2DF51090-3945-4DEC-A754-B5B0E9350AF4}"/>
              </a:ext>
            </a:extLst>
          </p:cNvPr>
          <p:cNvSpPr/>
          <p:nvPr/>
        </p:nvSpPr>
        <p:spPr>
          <a:xfrm>
            <a:off x="943567" y="369000"/>
            <a:ext cx="5040000" cy="6120000"/>
          </a:xfrm>
          <a:prstGeom prst="roundRect">
            <a:avLst>
              <a:gd name="adj" fmla="val 4703"/>
            </a:avLst>
          </a:prstGeom>
          <a:gradFill flip="none" rotWithShape="1">
            <a:gsLst>
              <a:gs pos="80000">
                <a:srgbClr val="FFCCCC"/>
              </a:gs>
              <a:gs pos="65000">
                <a:srgbClr val="E9668E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="" xmlns:a16="http://schemas.microsoft.com/office/drawing/2014/main" id="{3493AF12-7F43-4268-B32C-11757F42D679}"/>
              </a:ext>
            </a:extLst>
          </p:cNvPr>
          <p:cNvSpPr/>
          <p:nvPr/>
        </p:nvSpPr>
        <p:spPr>
          <a:xfrm>
            <a:off x="6208435" y="366906"/>
            <a:ext cx="5040000" cy="6120000"/>
          </a:xfrm>
          <a:prstGeom prst="roundRect">
            <a:avLst>
              <a:gd name="adj" fmla="val 4703"/>
            </a:avLst>
          </a:prstGeom>
          <a:gradFill flip="none" rotWithShape="1">
            <a:gsLst>
              <a:gs pos="52000">
                <a:srgbClr val="FBF4BD"/>
              </a:gs>
              <a:gs pos="96000">
                <a:srgbClr val="FFCCCC"/>
              </a:gs>
              <a:gs pos="64000">
                <a:srgbClr val="E9668E"/>
              </a:gs>
              <a:gs pos="40000">
                <a:srgbClr val="E9668E"/>
              </a:gs>
              <a:gs pos="22000">
                <a:srgbClr val="FBF4BD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8730A46B-7FC3-4B74-9558-E7161FFBF0DF}"/>
              </a:ext>
            </a:extLst>
          </p:cNvPr>
          <p:cNvSpPr/>
          <p:nvPr/>
        </p:nvSpPr>
        <p:spPr>
          <a:xfrm>
            <a:off x="1196153" y="578547"/>
            <a:ext cx="4680000" cy="5760000"/>
          </a:xfrm>
          <a:prstGeom prst="rect">
            <a:avLst/>
          </a:prstGeom>
          <a:gradFill flip="none" rotWithShape="1">
            <a:gsLst>
              <a:gs pos="0">
                <a:srgbClr val="FFCCCC"/>
              </a:gs>
              <a:gs pos="1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38100">
            <a:solidFill>
              <a:srgbClr val="E9668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479B50E-DA5E-434D-963B-C6DA09961DBF}"/>
              </a:ext>
            </a:extLst>
          </p:cNvPr>
          <p:cNvSpPr/>
          <p:nvPr/>
        </p:nvSpPr>
        <p:spPr>
          <a:xfrm>
            <a:off x="6314881" y="578547"/>
            <a:ext cx="4680000" cy="5760000"/>
          </a:xfrm>
          <a:prstGeom prst="rect">
            <a:avLst/>
          </a:prstGeom>
          <a:gradFill flip="none" rotWithShape="1">
            <a:gsLst>
              <a:gs pos="500">
                <a:schemeClr val="bg1"/>
              </a:gs>
              <a:gs pos="0">
                <a:srgbClr val="FFCCCC"/>
              </a:gs>
              <a:gs pos="1000">
                <a:schemeClr val="bg1"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38100">
            <a:solidFill>
              <a:srgbClr val="E9668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738F3131-D397-43F0-AFBD-07EC25702479}"/>
              </a:ext>
            </a:extLst>
          </p:cNvPr>
          <p:cNvGrpSpPr/>
          <p:nvPr/>
        </p:nvGrpSpPr>
        <p:grpSpPr>
          <a:xfrm>
            <a:off x="5412009" y="1991864"/>
            <a:ext cx="1311544" cy="304800"/>
            <a:chOff x="5440228" y="1126435"/>
            <a:chExt cx="1311544" cy="304800"/>
          </a:xfrm>
        </p:grpSpPr>
        <p:sp>
          <p:nvSpPr>
            <p:cNvPr id="18" name="Elipse 17">
              <a:extLst>
                <a:ext uri="{FF2B5EF4-FFF2-40B4-BE49-F238E27FC236}">
                  <a16:creationId xmlns="" xmlns:a16="http://schemas.microsoft.com/office/drawing/2014/main" id="{3EA3F5E2-4F7F-41DB-824C-989F87F67EEE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19" name="Elipse 18">
              <a:extLst>
                <a:ext uri="{FF2B5EF4-FFF2-40B4-BE49-F238E27FC236}">
                  <a16:creationId xmlns="" xmlns:a16="http://schemas.microsoft.com/office/drawing/2014/main" id="{CBDFF4AD-EA69-4077-A13A-C6CF92EE5932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0" name="Diagrama de flujo: terminador 19">
              <a:extLst>
                <a:ext uri="{FF2B5EF4-FFF2-40B4-BE49-F238E27FC236}">
                  <a16:creationId xmlns="" xmlns:a16="http://schemas.microsoft.com/office/drawing/2014/main" id="{057E90B7-72E4-4F9C-BEBD-155E37E6AB09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" name="Diagrama de flujo: terminador 20">
              <a:extLst>
                <a:ext uri="{FF2B5EF4-FFF2-40B4-BE49-F238E27FC236}">
                  <a16:creationId xmlns="" xmlns:a16="http://schemas.microsoft.com/office/drawing/2014/main" id="{7ACCD1F1-5BD4-4D95-A0D2-198505ACCA9F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="" xmlns:a16="http://schemas.microsoft.com/office/drawing/2014/main" id="{01FDA858-47E0-40FA-9792-CF3517CBA2BB}"/>
              </a:ext>
            </a:extLst>
          </p:cNvPr>
          <p:cNvGrpSpPr/>
          <p:nvPr/>
        </p:nvGrpSpPr>
        <p:grpSpPr>
          <a:xfrm>
            <a:off x="5422098" y="2647175"/>
            <a:ext cx="1311544" cy="304800"/>
            <a:chOff x="5440228" y="1126435"/>
            <a:chExt cx="1311544" cy="304800"/>
          </a:xfrm>
        </p:grpSpPr>
        <p:sp>
          <p:nvSpPr>
            <p:cNvPr id="23" name="Elipse 22">
              <a:extLst>
                <a:ext uri="{FF2B5EF4-FFF2-40B4-BE49-F238E27FC236}">
                  <a16:creationId xmlns="" xmlns:a16="http://schemas.microsoft.com/office/drawing/2014/main" id="{C3E17213-0345-4124-A91A-518B87B9FD4D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4" name="Elipse 23">
              <a:extLst>
                <a:ext uri="{FF2B5EF4-FFF2-40B4-BE49-F238E27FC236}">
                  <a16:creationId xmlns="" xmlns:a16="http://schemas.microsoft.com/office/drawing/2014/main" id="{3F76AB98-3BB5-4E72-BBC5-CCEB284D29C9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5" name="Diagrama de flujo: terminador 24">
              <a:extLst>
                <a:ext uri="{FF2B5EF4-FFF2-40B4-BE49-F238E27FC236}">
                  <a16:creationId xmlns="" xmlns:a16="http://schemas.microsoft.com/office/drawing/2014/main" id="{5295C9A2-F517-4515-8DCC-27C8DBBE1E06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Diagrama de flujo: terminador 25">
              <a:extLst>
                <a:ext uri="{FF2B5EF4-FFF2-40B4-BE49-F238E27FC236}">
                  <a16:creationId xmlns="" xmlns:a16="http://schemas.microsoft.com/office/drawing/2014/main" id="{B9CCD76C-D317-43DA-B88E-0BB9A3172950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="" xmlns:a16="http://schemas.microsoft.com/office/drawing/2014/main" id="{7DFA5E56-DBB7-499C-B9FE-E4F62C151A0E}"/>
              </a:ext>
            </a:extLst>
          </p:cNvPr>
          <p:cNvGrpSpPr/>
          <p:nvPr/>
        </p:nvGrpSpPr>
        <p:grpSpPr>
          <a:xfrm>
            <a:off x="5410713" y="3322652"/>
            <a:ext cx="1311544" cy="304800"/>
            <a:chOff x="5440228" y="1126435"/>
            <a:chExt cx="1311544" cy="304800"/>
          </a:xfrm>
        </p:grpSpPr>
        <p:sp>
          <p:nvSpPr>
            <p:cNvPr id="28" name="Elipse 27">
              <a:extLst>
                <a:ext uri="{FF2B5EF4-FFF2-40B4-BE49-F238E27FC236}">
                  <a16:creationId xmlns="" xmlns:a16="http://schemas.microsoft.com/office/drawing/2014/main" id="{B6601FBB-66B9-4921-AA08-D45530D65EC2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9" name="Elipse 28">
              <a:extLst>
                <a:ext uri="{FF2B5EF4-FFF2-40B4-BE49-F238E27FC236}">
                  <a16:creationId xmlns="" xmlns:a16="http://schemas.microsoft.com/office/drawing/2014/main" id="{F62BC74A-436E-433A-B7D3-88D8C490B061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0" name="Diagrama de flujo: terminador 29">
              <a:extLst>
                <a:ext uri="{FF2B5EF4-FFF2-40B4-BE49-F238E27FC236}">
                  <a16:creationId xmlns="" xmlns:a16="http://schemas.microsoft.com/office/drawing/2014/main" id="{11E00064-93B0-4158-90AC-DB3FC7BEB1D1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1" name="Diagrama de flujo: terminador 30">
              <a:extLst>
                <a:ext uri="{FF2B5EF4-FFF2-40B4-BE49-F238E27FC236}">
                  <a16:creationId xmlns="" xmlns:a16="http://schemas.microsoft.com/office/drawing/2014/main" id="{8765DB02-D1DB-4966-9C8C-158633738653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="" xmlns:a16="http://schemas.microsoft.com/office/drawing/2014/main" id="{A79B2105-DD75-4E08-8772-44BF60AF79A0}"/>
              </a:ext>
            </a:extLst>
          </p:cNvPr>
          <p:cNvGrpSpPr/>
          <p:nvPr/>
        </p:nvGrpSpPr>
        <p:grpSpPr>
          <a:xfrm>
            <a:off x="5422098" y="3994557"/>
            <a:ext cx="1311544" cy="304800"/>
            <a:chOff x="5440228" y="1126435"/>
            <a:chExt cx="1311544" cy="304800"/>
          </a:xfrm>
        </p:grpSpPr>
        <p:sp>
          <p:nvSpPr>
            <p:cNvPr id="33" name="Elipse 32">
              <a:extLst>
                <a:ext uri="{FF2B5EF4-FFF2-40B4-BE49-F238E27FC236}">
                  <a16:creationId xmlns="" xmlns:a16="http://schemas.microsoft.com/office/drawing/2014/main" id="{DAB1DE4F-A995-4ACB-A6BA-316D3725C238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4" name="Elipse 33">
              <a:extLst>
                <a:ext uri="{FF2B5EF4-FFF2-40B4-BE49-F238E27FC236}">
                  <a16:creationId xmlns="" xmlns:a16="http://schemas.microsoft.com/office/drawing/2014/main" id="{AF61C2E5-4A88-4EC4-B642-690E411F5F64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5" name="Diagrama de flujo: terminador 34">
              <a:extLst>
                <a:ext uri="{FF2B5EF4-FFF2-40B4-BE49-F238E27FC236}">
                  <a16:creationId xmlns="" xmlns:a16="http://schemas.microsoft.com/office/drawing/2014/main" id="{7FE6F243-CD6A-482B-8D63-7750B7CDEC68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6" name="Diagrama de flujo: terminador 35">
              <a:extLst>
                <a:ext uri="{FF2B5EF4-FFF2-40B4-BE49-F238E27FC236}">
                  <a16:creationId xmlns="" xmlns:a16="http://schemas.microsoft.com/office/drawing/2014/main" id="{AF4E9D88-69D5-46C3-B6F5-59305FE680C5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="" xmlns:a16="http://schemas.microsoft.com/office/drawing/2014/main" id="{3C671898-E5CD-4BC0-94AB-AAFA8439A232}"/>
              </a:ext>
            </a:extLst>
          </p:cNvPr>
          <p:cNvGrpSpPr/>
          <p:nvPr/>
        </p:nvGrpSpPr>
        <p:grpSpPr>
          <a:xfrm>
            <a:off x="5422098" y="4726397"/>
            <a:ext cx="1311544" cy="304800"/>
            <a:chOff x="5440228" y="1126435"/>
            <a:chExt cx="1311544" cy="304800"/>
          </a:xfrm>
        </p:grpSpPr>
        <p:sp>
          <p:nvSpPr>
            <p:cNvPr id="38" name="Elipse 37">
              <a:extLst>
                <a:ext uri="{FF2B5EF4-FFF2-40B4-BE49-F238E27FC236}">
                  <a16:creationId xmlns="" xmlns:a16="http://schemas.microsoft.com/office/drawing/2014/main" id="{63699D3A-1A90-4D25-AEA2-2444D8780BE3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9" name="Elipse 38">
              <a:extLst>
                <a:ext uri="{FF2B5EF4-FFF2-40B4-BE49-F238E27FC236}">
                  <a16:creationId xmlns="" xmlns:a16="http://schemas.microsoft.com/office/drawing/2014/main" id="{2E7C5809-0935-42F8-9AB9-C8A68D706D60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0" name="Diagrama de flujo: terminador 39">
              <a:extLst>
                <a:ext uri="{FF2B5EF4-FFF2-40B4-BE49-F238E27FC236}">
                  <a16:creationId xmlns="" xmlns:a16="http://schemas.microsoft.com/office/drawing/2014/main" id="{30FC71D2-9ED9-4191-A651-716EDA8B73E4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Diagrama de flujo: terminador 40">
              <a:extLst>
                <a:ext uri="{FF2B5EF4-FFF2-40B4-BE49-F238E27FC236}">
                  <a16:creationId xmlns="" xmlns:a16="http://schemas.microsoft.com/office/drawing/2014/main" id="{FB0A5DEF-821A-4331-913A-550F1DE0BFEA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="" xmlns:a16="http://schemas.microsoft.com/office/drawing/2014/main" id="{F3EDAE50-CA84-4D4E-8CBA-4EC43BE931D3}"/>
              </a:ext>
            </a:extLst>
          </p:cNvPr>
          <p:cNvGrpSpPr/>
          <p:nvPr/>
        </p:nvGrpSpPr>
        <p:grpSpPr>
          <a:xfrm>
            <a:off x="5416756" y="5426765"/>
            <a:ext cx="1311544" cy="304800"/>
            <a:chOff x="5440228" y="1126435"/>
            <a:chExt cx="1311544" cy="304800"/>
          </a:xfrm>
        </p:grpSpPr>
        <p:sp>
          <p:nvSpPr>
            <p:cNvPr id="43" name="Elipse 42">
              <a:extLst>
                <a:ext uri="{FF2B5EF4-FFF2-40B4-BE49-F238E27FC236}">
                  <a16:creationId xmlns="" xmlns:a16="http://schemas.microsoft.com/office/drawing/2014/main" id="{201C5A0B-187D-423E-B53A-8C57C32F4175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4" name="Elipse 43">
              <a:extLst>
                <a:ext uri="{FF2B5EF4-FFF2-40B4-BE49-F238E27FC236}">
                  <a16:creationId xmlns="" xmlns:a16="http://schemas.microsoft.com/office/drawing/2014/main" id="{60B40DCF-D05C-456D-BC85-E9234E42A67A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5" name="Diagrama de flujo: terminador 44">
              <a:extLst>
                <a:ext uri="{FF2B5EF4-FFF2-40B4-BE49-F238E27FC236}">
                  <a16:creationId xmlns="" xmlns:a16="http://schemas.microsoft.com/office/drawing/2014/main" id="{93BE7140-426D-41B2-90C3-F3130C67B346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6" name="Diagrama de flujo: terminador 45">
              <a:extLst>
                <a:ext uri="{FF2B5EF4-FFF2-40B4-BE49-F238E27FC236}">
                  <a16:creationId xmlns="" xmlns:a16="http://schemas.microsoft.com/office/drawing/2014/main" id="{C91C0FDE-D7D9-4683-BA10-DF5C5A995626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="" xmlns:a16="http://schemas.microsoft.com/office/drawing/2014/main" id="{738F3131-D397-43F0-AFBD-07EC25702479}"/>
              </a:ext>
            </a:extLst>
          </p:cNvPr>
          <p:cNvGrpSpPr/>
          <p:nvPr/>
        </p:nvGrpSpPr>
        <p:grpSpPr>
          <a:xfrm>
            <a:off x="5405026" y="1359479"/>
            <a:ext cx="1311544" cy="304800"/>
            <a:chOff x="5440228" y="1126435"/>
            <a:chExt cx="1311544" cy="304800"/>
          </a:xfrm>
        </p:grpSpPr>
        <p:sp>
          <p:nvSpPr>
            <p:cNvPr id="50" name="Elipse 49">
              <a:extLst>
                <a:ext uri="{FF2B5EF4-FFF2-40B4-BE49-F238E27FC236}">
                  <a16:creationId xmlns="" xmlns:a16="http://schemas.microsoft.com/office/drawing/2014/main" id="{3EA3F5E2-4F7F-41DB-824C-989F87F67EEE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51" name="Elipse 50">
              <a:extLst>
                <a:ext uri="{FF2B5EF4-FFF2-40B4-BE49-F238E27FC236}">
                  <a16:creationId xmlns="" xmlns:a16="http://schemas.microsoft.com/office/drawing/2014/main" id="{CBDFF4AD-EA69-4077-A13A-C6CF92EE5932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52" name="Diagrama de flujo: terminador 19">
              <a:extLst>
                <a:ext uri="{FF2B5EF4-FFF2-40B4-BE49-F238E27FC236}">
                  <a16:creationId xmlns="" xmlns:a16="http://schemas.microsoft.com/office/drawing/2014/main" id="{057E90B7-72E4-4F9C-BEBD-155E37E6AB09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rgbClr val="6BBCAD"/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3" name="Diagrama de flujo: terminador 20">
              <a:extLst>
                <a:ext uri="{FF2B5EF4-FFF2-40B4-BE49-F238E27FC236}">
                  <a16:creationId xmlns="" xmlns:a16="http://schemas.microsoft.com/office/drawing/2014/main" id="{7ACCD1F1-5BD4-4D95-A0D2-198505ACCA9F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54" name="CuadroTexto 53">
            <a:extLst>
              <a:ext uri="{FF2B5EF4-FFF2-40B4-BE49-F238E27FC236}">
                <a16:creationId xmlns="" xmlns:a16="http://schemas.microsoft.com/office/drawing/2014/main" id="{C1AA89AD-E273-4EFE-A404-5D4BB3A97AB3}"/>
              </a:ext>
            </a:extLst>
          </p:cNvPr>
          <p:cNvSpPr txBox="1"/>
          <p:nvPr/>
        </p:nvSpPr>
        <p:spPr>
          <a:xfrm>
            <a:off x="1533228" y="800767"/>
            <a:ext cx="36199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100" dirty="0"/>
              <a:t>Sólo faltaba un </a:t>
            </a:r>
            <a:r>
              <a:rPr lang="es-CL" sz="2100" dirty="0" smtClean="0"/>
              <a:t>patito </a:t>
            </a:r>
            <a:r>
              <a:rPr lang="es-CL" sz="2100" dirty="0"/>
              <a:t>por salir. Se ve que no era tan hábil y le costaba romper el cascarón con su pequeño pico. Al final también él consiguió estirar el cuello y asomar su enorme cabeza fuera del cascarón.</a:t>
            </a:r>
          </a:p>
          <a:p>
            <a:pPr algn="just"/>
            <a:r>
              <a:rPr lang="es-CL" sz="2100" dirty="0"/>
              <a:t>– ¡Mami, mami! – dijo el extraño </a:t>
            </a:r>
            <a:r>
              <a:rPr lang="es-CL" sz="2100" dirty="0" smtClean="0"/>
              <a:t>patito </a:t>
            </a:r>
            <a:r>
              <a:rPr lang="es-CL" sz="2100" dirty="0"/>
              <a:t>con voz chillona.</a:t>
            </a:r>
          </a:p>
          <a:p>
            <a:pPr algn="just"/>
            <a:r>
              <a:rPr lang="es-CL" sz="2100" dirty="0" smtClean="0"/>
              <a:t>¡</a:t>
            </a:r>
            <a:r>
              <a:rPr lang="es-CL" sz="2100" dirty="0"/>
              <a:t>La pata, cuando </a:t>
            </a:r>
            <a:r>
              <a:rPr lang="es-CL" sz="2100" dirty="0" smtClean="0"/>
              <a:t>lo </a:t>
            </a:r>
            <a:r>
              <a:rPr lang="es-CL" sz="2100" dirty="0" err="1" smtClean="0"/>
              <a:t>vió</a:t>
            </a:r>
            <a:r>
              <a:rPr lang="es-CL" sz="2100" dirty="0" smtClean="0"/>
              <a:t>, </a:t>
            </a:r>
            <a:r>
              <a:rPr lang="es-CL" sz="2100" dirty="0"/>
              <a:t>se quedó espantada! No era un patito amarillo y regordete como los demás, sino un pato grande, gordo y negro que no se parecía nada a sus hermanos.</a:t>
            </a:r>
            <a:endParaRPr lang="es-ES" sz="2100" b="1" dirty="0"/>
          </a:p>
        </p:txBody>
      </p:sp>
      <p:sp>
        <p:nvSpPr>
          <p:cNvPr id="55" name="CuadroTexto 54">
            <a:extLst>
              <a:ext uri="{FF2B5EF4-FFF2-40B4-BE49-F238E27FC236}">
                <a16:creationId xmlns="" xmlns:a16="http://schemas.microsoft.com/office/drawing/2014/main" id="{DAFDB85A-1B95-4917-9918-04C06BDD9C0E}"/>
              </a:ext>
            </a:extLst>
          </p:cNvPr>
          <p:cNvSpPr txBox="1"/>
          <p:nvPr/>
        </p:nvSpPr>
        <p:spPr>
          <a:xfrm>
            <a:off x="6958510" y="739234"/>
            <a:ext cx="361997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100" dirty="0"/>
              <a:t>– ¿Mami?… ¡Tú no puedes ser mi hijo! ¿De dónde habrá salido una cosa tan fea? – le increpó – ¡Vete de aquí, impostor</a:t>
            </a:r>
            <a:r>
              <a:rPr lang="es-CL" sz="2100" dirty="0" smtClean="0"/>
              <a:t>!</a:t>
            </a:r>
            <a:endParaRPr lang="es-CL" sz="2100" dirty="0"/>
          </a:p>
        </p:txBody>
      </p:sp>
      <p:pic>
        <p:nvPicPr>
          <p:cNvPr id="56" name="Picture 2" descr="Patito feo cuento de hadas, ilustración vectorial. | Vector Prem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8" b="20447"/>
          <a:stretch/>
        </p:blipFill>
        <p:spPr bwMode="auto">
          <a:xfrm>
            <a:off x="6979162" y="3195797"/>
            <a:ext cx="3374009" cy="220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726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="" xmlns:a16="http://schemas.microsoft.com/office/drawing/2014/main" id="{2DF51090-3945-4DEC-A754-B5B0E9350AF4}"/>
              </a:ext>
            </a:extLst>
          </p:cNvPr>
          <p:cNvSpPr/>
          <p:nvPr/>
        </p:nvSpPr>
        <p:spPr>
          <a:xfrm>
            <a:off x="943567" y="369000"/>
            <a:ext cx="5040000" cy="6120000"/>
          </a:xfrm>
          <a:prstGeom prst="roundRect">
            <a:avLst>
              <a:gd name="adj" fmla="val 4703"/>
            </a:avLst>
          </a:prstGeom>
          <a:gradFill flip="none" rotWithShape="1">
            <a:gsLst>
              <a:gs pos="80000">
                <a:srgbClr val="FFCCCC"/>
              </a:gs>
              <a:gs pos="65000">
                <a:srgbClr val="E9668E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="" xmlns:a16="http://schemas.microsoft.com/office/drawing/2014/main" id="{3493AF12-7F43-4268-B32C-11757F42D679}"/>
              </a:ext>
            </a:extLst>
          </p:cNvPr>
          <p:cNvSpPr/>
          <p:nvPr/>
        </p:nvSpPr>
        <p:spPr>
          <a:xfrm>
            <a:off x="6208435" y="366906"/>
            <a:ext cx="5040000" cy="6120000"/>
          </a:xfrm>
          <a:prstGeom prst="roundRect">
            <a:avLst>
              <a:gd name="adj" fmla="val 4703"/>
            </a:avLst>
          </a:prstGeom>
          <a:gradFill flip="none" rotWithShape="1">
            <a:gsLst>
              <a:gs pos="52000">
                <a:srgbClr val="FBF4BD"/>
              </a:gs>
              <a:gs pos="96000">
                <a:srgbClr val="FFCCCC"/>
              </a:gs>
              <a:gs pos="64000">
                <a:srgbClr val="E9668E"/>
              </a:gs>
              <a:gs pos="40000">
                <a:srgbClr val="E9668E"/>
              </a:gs>
              <a:gs pos="22000">
                <a:srgbClr val="FBF4BD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8730A46B-7FC3-4B74-9558-E7161FFBF0DF}"/>
              </a:ext>
            </a:extLst>
          </p:cNvPr>
          <p:cNvSpPr/>
          <p:nvPr/>
        </p:nvSpPr>
        <p:spPr>
          <a:xfrm>
            <a:off x="1196153" y="578547"/>
            <a:ext cx="4680000" cy="5760000"/>
          </a:xfrm>
          <a:prstGeom prst="rect">
            <a:avLst/>
          </a:prstGeom>
          <a:gradFill flip="none" rotWithShape="1">
            <a:gsLst>
              <a:gs pos="0">
                <a:srgbClr val="FFCCCC"/>
              </a:gs>
              <a:gs pos="1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38100">
            <a:solidFill>
              <a:srgbClr val="E9668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479B50E-DA5E-434D-963B-C6DA09961DBF}"/>
              </a:ext>
            </a:extLst>
          </p:cNvPr>
          <p:cNvSpPr/>
          <p:nvPr/>
        </p:nvSpPr>
        <p:spPr>
          <a:xfrm>
            <a:off x="6314881" y="578547"/>
            <a:ext cx="4680000" cy="5760000"/>
          </a:xfrm>
          <a:prstGeom prst="rect">
            <a:avLst/>
          </a:prstGeom>
          <a:gradFill flip="none" rotWithShape="1">
            <a:gsLst>
              <a:gs pos="500">
                <a:schemeClr val="bg1"/>
              </a:gs>
              <a:gs pos="0">
                <a:srgbClr val="FFCCCC"/>
              </a:gs>
              <a:gs pos="1000">
                <a:schemeClr val="bg1"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38100">
            <a:solidFill>
              <a:srgbClr val="E9668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738F3131-D397-43F0-AFBD-07EC25702479}"/>
              </a:ext>
            </a:extLst>
          </p:cNvPr>
          <p:cNvGrpSpPr/>
          <p:nvPr/>
        </p:nvGrpSpPr>
        <p:grpSpPr>
          <a:xfrm>
            <a:off x="5412009" y="1991864"/>
            <a:ext cx="1311544" cy="304800"/>
            <a:chOff x="5440228" y="1126435"/>
            <a:chExt cx="1311544" cy="304800"/>
          </a:xfrm>
        </p:grpSpPr>
        <p:sp>
          <p:nvSpPr>
            <p:cNvPr id="18" name="Elipse 17">
              <a:extLst>
                <a:ext uri="{FF2B5EF4-FFF2-40B4-BE49-F238E27FC236}">
                  <a16:creationId xmlns="" xmlns:a16="http://schemas.microsoft.com/office/drawing/2014/main" id="{3EA3F5E2-4F7F-41DB-824C-989F87F67EEE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19" name="Elipse 18">
              <a:extLst>
                <a:ext uri="{FF2B5EF4-FFF2-40B4-BE49-F238E27FC236}">
                  <a16:creationId xmlns="" xmlns:a16="http://schemas.microsoft.com/office/drawing/2014/main" id="{CBDFF4AD-EA69-4077-A13A-C6CF92EE5932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0" name="Diagrama de flujo: terminador 19">
              <a:extLst>
                <a:ext uri="{FF2B5EF4-FFF2-40B4-BE49-F238E27FC236}">
                  <a16:creationId xmlns="" xmlns:a16="http://schemas.microsoft.com/office/drawing/2014/main" id="{057E90B7-72E4-4F9C-BEBD-155E37E6AB09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" name="Diagrama de flujo: terminador 20">
              <a:extLst>
                <a:ext uri="{FF2B5EF4-FFF2-40B4-BE49-F238E27FC236}">
                  <a16:creationId xmlns="" xmlns:a16="http://schemas.microsoft.com/office/drawing/2014/main" id="{7ACCD1F1-5BD4-4D95-A0D2-198505ACCA9F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="" xmlns:a16="http://schemas.microsoft.com/office/drawing/2014/main" id="{01FDA858-47E0-40FA-9792-CF3517CBA2BB}"/>
              </a:ext>
            </a:extLst>
          </p:cNvPr>
          <p:cNvGrpSpPr/>
          <p:nvPr/>
        </p:nvGrpSpPr>
        <p:grpSpPr>
          <a:xfrm>
            <a:off x="5422098" y="2647175"/>
            <a:ext cx="1311544" cy="304800"/>
            <a:chOff x="5440228" y="1126435"/>
            <a:chExt cx="1311544" cy="304800"/>
          </a:xfrm>
        </p:grpSpPr>
        <p:sp>
          <p:nvSpPr>
            <p:cNvPr id="23" name="Elipse 22">
              <a:extLst>
                <a:ext uri="{FF2B5EF4-FFF2-40B4-BE49-F238E27FC236}">
                  <a16:creationId xmlns="" xmlns:a16="http://schemas.microsoft.com/office/drawing/2014/main" id="{C3E17213-0345-4124-A91A-518B87B9FD4D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4" name="Elipse 23">
              <a:extLst>
                <a:ext uri="{FF2B5EF4-FFF2-40B4-BE49-F238E27FC236}">
                  <a16:creationId xmlns="" xmlns:a16="http://schemas.microsoft.com/office/drawing/2014/main" id="{3F76AB98-3BB5-4E72-BBC5-CCEB284D29C9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5" name="Diagrama de flujo: terminador 24">
              <a:extLst>
                <a:ext uri="{FF2B5EF4-FFF2-40B4-BE49-F238E27FC236}">
                  <a16:creationId xmlns="" xmlns:a16="http://schemas.microsoft.com/office/drawing/2014/main" id="{5295C9A2-F517-4515-8DCC-27C8DBBE1E06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Diagrama de flujo: terminador 25">
              <a:extLst>
                <a:ext uri="{FF2B5EF4-FFF2-40B4-BE49-F238E27FC236}">
                  <a16:creationId xmlns="" xmlns:a16="http://schemas.microsoft.com/office/drawing/2014/main" id="{B9CCD76C-D317-43DA-B88E-0BB9A3172950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="" xmlns:a16="http://schemas.microsoft.com/office/drawing/2014/main" id="{7DFA5E56-DBB7-499C-B9FE-E4F62C151A0E}"/>
              </a:ext>
            </a:extLst>
          </p:cNvPr>
          <p:cNvGrpSpPr/>
          <p:nvPr/>
        </p:nvGrpSpPr>
        <p:grpSpPr>
          <a:xfrm>
            <a:off x="5410713" y="3322652"/>
            <a:ext cx="1311544" cy="304800"/>
            <a:chOff x="5440228" y="1126435"/>
            <a:chExt cx="1311544" cy="304800"/>
          </a:xfrm>
        </p:grpSpPr>
        <p:sp>
          <p:nvSpPr>
            <p:cNvPr id="28" name="Elipse 27">
              <a:extLst>
                <a:ext uri="{FF2B5EF4-FFF2-40B4-BE49-F238E27FC236}">
                  <a16:creationId xmlns="" xmlns:a16="http://schemas.microsoft.com/office/drawing/2014/main" id="{B6601FBB-66B9-4921-AA08-D45530D65EC2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9" name="Elipse 28">
              <a:extLst>
                <a:ext uri="{FF2B5EF4-FFF2-40B4-BE49-F238E27FC236}">
                  <a16:creationId xmlns="" xmlns:a16="http://schemas.microsoft.com/office/drawing/2014/main" id="{F62BC74A-436E-433A-B7D3-88D8C490B061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0" name="Diagrama de flujo: terminador 29">
              <a:extLst>
                <a:ext uri="{FF2B5EF4-FFF2-40B4-BE49-F238E27FC236}">
                  <a16:creationId xmlns="" xmlns:a16="http://schemas.microsoft.com/office/drawing/2014/main" id="{11E00064-93B0-4158-90AC-DB3FC7BEB1D1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1" name="Diagrama de flujo: terminador 30">
              <a:extLst>
                <a:ext uri="{FF2B5EF4-FFF2-40B4-BE49-F238E27FC236}">
                  <a16:creationId xmlns="" xmlns:a16="http://schemas.microsoft.com/office/drawing/2014/main" id="{8765DB02-D1DB-4966-9C8C-158633738653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="" xmlns:a16="http://schemas.microsoft.com/office/drawing/2014/main" id="{A79B2105-DD75-4E08-8772-44BF60AF79A0}"/>
              </a:ext>
            </a:extLst>
          </p:cNvPr>
          <p:cNvGrpSpPr/>
          <p:nvPr/>
        </p:nvGrpSpPr>
        <p:grpSpPr>
          <a:xfrm>
            <a:off x="5422098" y="3994557"/>
            <a:ext cx="1311544" cy="304800"/>
            <a:chOff x="5440228" y="1126435"/>
            <a:chExt cx="1311544" cy="304800"/>
          </a:xfrm>
        </p:grpSpPr>
        <p:sp>
          <p:nvSpPr>
            <p:cNvPr id="33" name="Elipse 32">
              <a:extLst>
                <a:ext uri="{FF2B5EF4-FFF2-40B4-BE49-F238E27FC236}">
                  <a16:creationId xmlns="" xmlns:a16="http://schemas.microsoft.com/office/drawing/2014/main" id="{DAB1DE4F-A995-4ACB-A6BA-316D3725C238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4" name="Elipse 33">
              <a:extLst>
                <a:ext uri="{FF2B5EF4-FFF2-40B4-BE49-F238E27FC236}">
                  <a16:creationId xmlns="" xmlns:a16="http://schemas.microsoft.com/office/drawing/2014/main" id="{AF61C2E5-4A88-4EC4-B642-690E411F5F64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5" name="Diagrama de flujo: terminador 34">
              <a:extLst>
                <a:ext uri="{FF2B5EF4-FFF2-40B4-BE49-F238E27FC236}">
                  <a16:creationId xmlns="" xmlns:a16="http://schemas.microsoft.com/office/drawing/2014/main" id="{7FE6F243-CD6A-482B-8D63-7750B7CDEC68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6" name="Diagrama de flujo: terminador 35">
              <a:extLst>
                <a:ext uri="{FF2B5EF4-FFF2-40B4-BE49-F238E27FC236}">
                  <a16:creationId xmlns="" xmlns:a16="http://schemas.microsoft.com/office/drawing/2014/main" id="{AF4E9D88-69D5-46C3-B6F5-59305FE680C5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="" xmlns:a16="http://schemas.microsoft.com/office/drawing/2014/main" id="{3C671898-E5CD-4BC0-94AB-AAFA8439A232}"/>
              </a:ext>
            </a:extLst>
          </p:cNvPr>
          <p:cNvGrpSpPr/>
          <p:nvPr/>
        </p:nvGrpSpPr>
        <p:grpSpPr>
          <a:xfrm>
            <a:off x="5422098" y="4726397"/>
            <a:ext cx="1311544" cy="304800"/>
            <a:chOff x="5440228" y="1126435"/>
            <a:chExt cx="1311544" cy="304800"/>
          </a:xfrm>
        </p:grpSpPr>
        <p:sp>
          <p:nvSpPr>
            <p:cNvPr id="38" name="Elipse 37">
              <a:extLst>
                <a:ext uri="{FF2B5EF4-FFF2-40B4-BE49-F238E27FC236}">
                  <a16:creationId xmlns="" xmlns:a16="http://schemas.microsoft.com/office/drawing/2014/main" id="{63699D3A-1A90-4D25-AEA2-2444D8780BE3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9" name="Elipse 38">
              <a:extLst>
                <a:ext uri="{FF2B5EF4-FFF2-40B4-BE49-F238E27FC236}">
                  <a16:creationId xmlns="" xmlns:a16="http://schemas.microsoft.com/office/drawing/2014/main" id="{2E7C5809-0935-42F8-9AB9-C8A68D706D60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0" name="Diagrama de flujo: terminador 39">
              <a:extLst>
                <a:ext uri="{FF2B5EF4-FFF2-40B4-BE49-F238E27FC236}">
                  <a16:creationId xmlns="" xmlns:a16="http://schemas.microsoft.com/office/drawing/2014/main" id="{30FC71D2-9ED9-4191-A651-716EDA8B73E4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Diagrama de flujo: terminador 40">
              <a:extLst>
                <a:ext uri="{FF2B5EF4-FFF2-40B4-BE49-F238E27FC236}">
                  <a16:creationId xmlns="" xmlns:a16="http://schemas.microsoft.com/office/drawing/2014/main" id="{FB0A5DEF-821A-4331-913A-550F1DE0BFEA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="" xmlns:a16="http://schemas.microsoft.com/office/drawing/2014/main" id="{F3EDAE50-CA84-4D4E-8CBA-4EC43BE931D3}"/>
              </a:ext>
            </a:extLst>
          </p:cNvPr>
          <p:cNvGrpSpPr/>
          <p:nvPr/>
        </p:nvGrpSpPr>
        <p:grpSpPr>
          <a:xfrm>
            <a:off x="5416756" y="5426765"/>
            <a:ext cx="1311544" cy="304800"/>
            <a:chOff x="5440228" y="1126435"/>
            <a:chExt cx="1311544" cy="304800"/>
          </a:xfrm>
        </p:grpSpPr>
        <p:sp>
          <p:nvSpPr>
            <p:cNvPr id="43" name="Elipse 42">
              <a:extLst>
                <a:ext uri="{FF2B5EF4-FFF2-40B4-BE49-F238E27FC236}">
                  <a16:creationId xmlns="" xmlns:a16="http://schemas.microsoft.com/office/drawing/2014/main" id="{201C5A0B-187D-423E-B53A-8C57C32F4175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4" name="Elipse 43">
              <a:extLst>
                <a:ext uri="{FF2B5EF4-FFF2-40B4-BE49-F238E27FC236}">
                  <a16:creationId xmlns="" xmlns:a16="http://schemas.microsoft.com/office/drawing/2014/main" id="{60B40DCF-D05C-456D-BC85-E9234E42A67A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5" name="Diagrama de flujo: terminador 44">
              <a:extLst>
                <a:ext uri="{FF2B5EF4-FFF2-40B4-BE49-F238E27FC236}">
                  <a16:creationId xmlns="" xmlns:a16="http://schemas.microsoft.com/office/drawing/2014/main" id="{93BE7140-426D-41B2-90C3-F3130C67B346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6" name="Diagrama de flujo: terminador 45">
              <a:extLst>
                <a:ext uri="{FF2B5EF4-FFF2-40B4-BE49-F238E27FC236}">
                  <a16:creationId xmlns="" xmlns:a16="http://schemas.microsoft.com/office/drawing/2014/main" id="{C91C0FDE-D7D9-4683-BA10-DF5C5A995626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="" xmlns:a16="http://schemas.microsoft.com/office/drawing/2014/main" id="{738F3131-D397-43F0-AFBD-07EC25702479}"/>
              </a:ext>
            </a:extLst>
          </p:cNvPr>
          <p:cNvGrpSpPr/>
          <p:nvPr/>
        </p:nvGrpSpPr>
        <p:grpSpPr>
          <a:xfrm>
            <a:off x="5405026" y="1359479"/>
            <a:ext cx="1311544" cy="304800"/>
            <a:chOff x="5440228" y="1126435"/>
            <a:chExt cx="1311544" cy="304800"/>
          </a:xfrm>
        </p:grpSpPr>
        <p:sp>
          <p:nvSpPr>
            <p:cNvPr id="50" name="Elipse 49">
              <a:extLst>
                <a:ext uri="{FF2B5EF4-FFF2-40B4-BE49-F238E27FC236}">
                  <a16:creationId xmlns="" xmlns:a16="http://schemas.microsoft.com/office/drawing/2014/main" id="{3EA3F5E2-4F7F-41DB-824C-989F87F67EEE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51" name="Elipse 50">
              <a:extLst>
                <a:ext uri="{FF2B5EF4-FFF2-40B4-BE49-F238E27FC236}">
                  <a16:creationId xmlns="" xmlns:a16="http://schemas.microsoft.com/office/drawing/2014/main" id="{CBDFF4AD-EA69-4077-A13A-C6CF92EE5932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52" name="Diagrama de flujo: terminador 19">
              <a:extLst>
                <a:ext uri="{FF2B5EF4-FFF2-40B4-BE49-F238E27FC236}">
                  <a16:creationId xmlns="" xmlns:a16="http://schemas.microsoft.com/office/drawing/2014/main" id="{057E90B7-72E4-4F9C-BEBD-155E37E6AB09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rgbClr val="6BBCAD"/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3" name="Diagrama de flujo: terminador 20">
              <a:extLst>
                <a:ext uri="{FF2B5EF4-FFF2-40B4-BE49-F238E27FC236}">
                  <a16:creationId xmlns="" xmlns:a16="http://schemas.microsoft.com/office/drawing/2014/main" id="{7ACCD1F1-5BD4-4D95-A0D2-198505ACCA9F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54" name="CuadroTexto 53">
            <a:extLst>
              <a:ext uri="{FF2B5EF4-FFF2-40B4-BE49-F238E27FC236}">
                <a16:creationId xmlns="" xmlns:a16="http://schemas.microsoft.com/office/drawing/2014/main" id="{C1AA89AD-E273-4EFE-A404-5D4BB3A97AB3}"/>
              </a:ext>
            </a:extLst>
          </p:cNvPr>
          <p:cNvSpPr txBox="1"/>
          <p:nvPr/>
        </p:nvSpPr>
        <p:spPr>
          <a:xfrm>
            <a:off x="1533228" y="800767"/>
            <a:ext cx="361997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100" dirty="0"/>
              <a:t>Y el pobre patito, con la cabeza gacha, se alejó del estanque mientras de fondo oía las risas de sus hermanos, burlándose de él.</a:t>
            </a:r>
          </a:p>
          <a:p>
            <a:pPr algn="just"/>
            <a:r>
              <a:rPr lang="es-CL" sz="2100" dirty="0"/>
              <a:t>Durante días, el patito feo deambuló de un lado para otro sin saber a dónde ir. Todos los animales con los que se iba encontrando lo rechazaban y nadie quería ser su amigo.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70" y="4525352"/>
            <a:ext cx="1725690" cy="1725690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="" xmlns:a16="http://schemas.microsoft.com/office/drawing/2014/main" id="{C1AA89AD-E273-4EFE-A404-5D4BB3A97AB3}"/>
              </a:ext>
            </a:extLst>
          </p:cNvPr>
          <p:cNvSpPr txBox="1"/>
          <p:nvPr/>
        </p:nvSpPr>
        <p:spPr>
          <a:xfrm>
            <a:off x="6965059" y="752402"/>
            <a:ext cx="3619975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100" dirty="0"/>
              <a:t>Un día llegó a una granja y se encontró con una mujer que estaba barriendo el establo. El patito pensó que allí podría encontrar cobijo, aunque fuera durante una temporada.</a:t>
            </a:r>
          </a:p>
          <a:p>
            <a:pPr algn="just"/>
            <a:r>
              <a:rPr lang="es-CL" sz="2100" dirty="0"/>
              <a:t>– Señora – dijo con voz trémula- ¿Sería posible quedarme aquí unos días? Necesito comida y un techo bajo el que vivir.</a:t>
            </a:r>
          </a:p>
          <a:p>
            <a:pPr algn="just"/>
            <a:r>
              <a:rPr lang="es-CL" sz="2100" dirty="0"/>
              <a:t>La mujer </a:t>
            </a:r>
            <a:r>
              <a:rPr lang="es-CL" sz="2100" dirty="0" smtClean="0"/>
              <a:t>lo </a:t>
            </a:r>
            <a:r>
              <a:rPr lang="es-CL" sz="2100" dirty="0"/>
              <a:t>miró de reojo y aceptó, así que durante un tiempo, al pequeño pato no le faltó de nada. A decir verdad, siempre tenía mucha comida a su disposición. </a:t>
            </a:r>
          </a:p>
        </p:txBody>
      </p:sp>
    </p:spTree>
    <p:extLst>
      <p:ext uri="{BB962C8B-B14F-4D97-AF65-F5344CB8AC3E}">
        <p14:creationId xmlns:p14="http://schemas.microsoft.com/office/powerpoint/2010/main" val="280779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="" xmlns:a16="http://schemas.microsoft.com/office/drawing/2014/main" id="{2DF51090-3945-4DEC-A754-B5B0E9350AF4}"/>
              </a:ext>
            </a:extLst>
          </p:cNvPr>
          <p:cNvSpPr/>
          <p:nvPr/>
        </p:nvSpPr>
        <p:spPr>
          <a:xfrm>
            <a:off x="943567" y="369000"/>
            <a:ext cx="5040000" cy="6120000"/>
          </a:xfrm>
          <a:prstGeom prst="roundRect">
            <a:avLst>
              <a:gd name="adj" fmla="val 4703"/>
            </a:avLst>
          </a:prstGeom>
          <a:gradFill flip="none" rotWithShape="1">
            <a:gsLst>
              <a:gs pos="80000">
                <a:srgbClr val="FFCCCC"/>
              </a:gs>
              <a:gs pos="65000">
                <a:srgbClr val="E9668E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="" xmlns:a16="http://schemas.microsoft.com/office/drawing/2014/main" id="{3493AF12-7F43-4268-B32C-11757F42D679}"/>
              </a:ext>
            </a:extLst>
          </p:cNvPr>
          <p:cNvSpPr/>
          <p:nvPr/>
        </p:nvSpPr>
        <p:spPr>
          <a:xfrm>
            <a:off x="6208435" y="366906"/>
            <a:ext cx="5040000" cy="6120000"/>
          </a:xfrm>
          <a:prstGeom prst="roundRect">
            <a:avLst>
              <a:gd name="adj" fmla="val 4703"/>
            </a:avLst>
          </a:prstGeom>
          <a:gradFill flip="none" rotWithShape="1">
            <a:gsLst>
              <a:gs pos="52000">
                <a:srgbClr val="FBF4BD"/>
              </a:gs>
              <a:gs pos="96000">
                <a:srgbClr val="FFCCCC"/>
              </a:gs>
              <a:gs pos="64000">
                <a:srgbClr val="E9668E"/>
              </a:gs>
              <a:gs pos="40000">
                <a:srgbClr val="E9668E"/>
              </a:gs>
              <a:gs pos="22000">
                <a:srgbClr val="FBF4BD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8730A46B-7FC3-4B74-9558-E7161FFBF0DF}"/>
              </a:ext>
            </a:extLst>
          </p:cNvPr>
          <p:cNvSpPr/>
          <p:nvPr/>
        </p:nvSpPr>
        <p:spPr>
          <a:xfrm>
            <a:off x="1196153" y="578547"/>
            <a:ext cx="4680000" cy="5760000"/>
          </a:xfrm>
          <a:prstGeom prst="rect">
            <a:avLst/>
          </a:prstGeom>
          <a:gradFill flip="none" rotWithShape="1">
            <a:gsLst>
              <a:gs pos="0">
                <a:srgbClr val="FFCCCC"/>
              </a:gs>
              <a:gs pos="1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38100">
            <a:solidFill>
              <a:srgbClr val="E9668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479B50E-DA5E-434D-963B-C6DA09961DBF}"/>
              </a:ext>
            </a:extLst>
          </p:cNvPr>
          <p:cNvSpPr/>
          <p:nvPr/>
        </p:nvSpPr>
        <p:spPr>
          <a:xfrm>
            <a:off x="6314881" y="578547"/>
            <a:ext cx="4680000" cy="5760000"/>
          </a:xfrm>
          <a:prstGeom prst="rect">
            <a:avLst/>
          </a:prstGeom>
          <a:gradFill flip="none" rotWithShape="1">
            <a:gsLst>
              <a:gs pos="500">
                <a:schemeClr val="bg1"/>
              </a:gs>
              <a:gs pos="0">
                <a:srgbClr val="FFCCCC"/>
              </a:gs>
              <a:gs pos="1000">
                <a:schemeClr val="bg1"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38100">
            <a:solidFill>
              <a:srgbClr val="E9668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738F3131-D397-43F0-AFBD-07EC25702479}"/>
              </a:ext>
            </a:extLst>
          </p:cNvPr>
          <p:cNvGrpSpPr/>
          <p:nvPr/>
        </p:nvGrpSpPr>
        <p:grpSpPr>
          <a:xfrm>
            <a:off x="5412009" y="1991864"/>
            <a:ext cx="1311544" cy="304800"/>
            <a:chOff x="5440228" y="1126435"/>
            <a:chExt cx="1311544" cy="304800"/>
          </a:xfrm>
        </p:grpSpPr>
        <p:sp>
          <p:nvSpPr>
            <p:cNvPr id="18" name="Elipse 17">
              <a:extLst>
                <a:ext uri="{FF2B5EF4-FFF2-40B4-BE49-F238E27FC236}">
                  <a16:creationId xmlns="" xmlns:a16="http://schemas.microsoft.com/office/drawing/2014/main" id="{3EA3F5E2-4F7F-41DB-824C-989F87F67EEE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19" name="Elipse 18">
              <a:extLst>
                <a:ext uri="{FF2B5EF4-FFF2-40B4-BE49-F238E27FC236}">
                  <a16:creationId xmlns="" xmlns:a16="http://schemas.microsoft.com/office/drawing/2014/main" id="{CBDFF4AD-EA69-4077-A13A-C6CF92EE5932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0" name="Diagrama de flujo: terminador 19">
              <a:extLst>
                <a:ext uri="{FF2B5EF4-FFF2-40B4-BE49-F238E27FC236}">
                  <a16:creationId xmlns="" xmlns:a16="http://schemas.microsoft.com/office/drawing/2014/main" id="{057E90B7-72E4-4F9C-BEBD-155E37E6AB09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" name="Diagrama de flujo: terminador 20">
              <a:extLst>
                <a:ext uri="{FF2B5EF4-FFF2-40B4-BE49-F238E27FC236}">
                  <a16:creationId xmlns="" xmlns:a16="http://schemas.microsoft.com/office/drawing/2014/main" id="{7ACCD1F1-5BD4-4D95-A0D2-198505ACCA9F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="" xmlns:a16="http://schemas.microsoft.com/office/drawing/2014/main" id="{01FDA858-47E0-40FA-9792-CF3517CBA2BB}"/>
              </a:ext>
            </a:extLst>
          </p:cNvPr>
          <p:cNvGrpSpPr/>
          <p:nvPr/>
        </p:nvGrpSpPr>
        <p:grpSpPr>
          <a:xfrm>
            <a:off x="5422098" y="2647175"/>
            <a:ext cx="1311544" cy="304800"/>
            <a:chOff x="5440228" y="1126435"/>
            <a:chExt cx="1311544" cy="304800"/>
          </a:xfrm>
        </p:grpSpPr>
        <p:sp>
          <p:nvSpPr>
            <p:cNvPr id="23" name="Elipse 22">
              <a:extLst>
                <a:ext uri="{FF2B5EF4-FFF2-40B4-BE49-F238E27FC236}">
                  <a16:creationId xmlns="" xmlns:a16="http://schemas.microsoft.com/office/drawing/2014/main" id="{C3E17213-0345-4124-A91A-518B87B9FD4D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4" name="Elipse 23">
              <a:extLst>
                <a:ext uri="{FF2B5EF4-FFF2-40B4-BE49-F238E27FC236}">
                  <a16:creationId xmlns="" xmlns:a16="http://schemas.microsoft.com/office/drawing/2014/main" id="{3F76AB98-3BB5-4E72-BBC5-CCEB284D29C9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5" name="Diagrama de flujo: terminador 24">
              <a:extLst>
                <a:ext uri="{FF2B5EF4-FFF2-40B4-BE49-F238E27FC236}">
                  <a16:creationId xmlns="" xmlns:a16="http://schemas.microsoft.com/office/drawing/2014/main" id="{5295C9A2-F517-4515-8DCC-27C8DBBE1E06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Diagrama de flujo: terminador 25">
              <a:extLst>
                <a:ext uri="{FF2B5EF4-FFF2-40B4-BE49-F238E27FC236}">
                  <a16:creationId xmlns="" xmlns:a16="http://schemas.microsoft.com/office/drawing/2014/main" id="{B9CCD76C-D317-43DA-B88E-0BB9A3172950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="" xmlns:a16="http://schemas.microsoft.com/office/drawing/2014/main" id="{7DFA5E56-DBB7-499C-B9FE-E4F62C151A0E}"/>
              </a:ext>
            </a:extLst>
          </p:cNvPr>
          <p:cNvGrpSpPr/>
          <p:nvPr/>
        </p:nvGrpSpPr>
        <p:grpSpPr>
          <a:xfrm>
            <a:off x="5410713" y="3322652"/>
            <a:ext cx="1311544" cy="304800"/>
            <a:chOff x="5440228" y="1126435"/>
            <a:chExt cx="1311544" cy="304800"/>
          </a:xfrm>
        </p:grpSpPr>
        <p:sp>
          <p:nvSpPr>
            <p:cNvPr id="28" name="Elipse 27">
              <a:extLst>
                <a:ext uri="{FF2B5EF4-FFF2-40B4-BE49-F238E27FC236}">
                  <a16:creationId xmlns="" xmlns:a16="http://schemas.microsoft.com/office/drawing/2014/main" id="{B6601FBB-66B9-4921-AA08-D45530D65EC2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9" name="Elipse 28">
              <a:extLst>
                <a:ext uri="{FF2B5EF4-FFF2-40B4-BE49-F238E27FC236}">
                  <a16:creationId xmlns="" xmlns:a16="http://schemas.microsoft.com/office/drawing/2014/main" id="{F62BC74A-436E-433A-B7D3-88D8C490B061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0" name="Diagrama de flujo: terminador 29">
              <a:extLst>
                <a:ext uri="{FF2B5EF4-FFF2-40B4-BE49-F238E27FC236}">
                  <a16:creationId xmlns="" xmlns:a16="http://schemas.microsoft.com/office/drawing/2014/main" id="{11E00064-93B0-4158-90AC-DB3FC7BEB1D1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1" name="Diagrama de flujo: terminador 30">
              <a:extLst>
                <a:ext uri="{FF2B5EF4-FFF2-40B4-BE49-F238E27FC236}">
                  <a16:creationId xmlns="" xmlns:a16="http://schemas.microsoft.com/office/drawing/2014/main" id="{8765DB02-D1DB-4966-9C8C-158633738653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="" xmlns:a16="http://schemas.microsoft.com/office/drawing/2014/main" id="{A79B2105-DD75-4E08-8772-44BF60AF79A0}"/>
              </a:ext>
            </a:extLst>
          </p:cNvPr>
          <p:cNvGrpSpPr/>
          <p:nvPr/>
        </p:nvGrpSpPr>
        <p:grpSpPr>
          <a:xfrm>
            <a:off x="5422098" y="3994557"/>
            <a:ext cx="1311544" cy="304800"/>
            <a:chOff x="5440228" y="1126435"/>
            <a:chExt cx="1311544" cy="304800"/>
          </a:xfrm>
        </p:grpSpPr>
        <p:sp>
          <p:nvSpPr>
            <p:cNvPr id="33" name="Elipse 32">
              <a:extLst>
                <a:ext uri="{FF2B5EF4-FFF2-40B4-BE49-F238E27FC236}">
                  <a16:creationId xmlns="" xmlns:a16="http://schemas.microsoft.com/office/drawing/2014/main" id="{DAB1DE4F-A995-4ACB-A6BA-316D3725C238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4" name="Elipse 33">
              <a:extLst>
                <a:ext uri="{FF2B5EF4-FFF2-40B4-BE49-F238E27FC236}">
                  <a16:creationId xmlns="" xmlns:a16="http://schemas.microsoft.com/office/drawing/2014/main" id="{AF61C2E5-4A88-4EC4-B642-690E411F5F64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5" name="Diagrama de flujo: terminador 34">
              <a:extLst>
                <a:ext uri="{FF2B5EF4-FFF2-40B4-BE49-F238E27FC236}">
                  <a16:creationId xmlns="" xmlns:a16="http://schemas.microsoft.com/office/drawing/2014/main" id="{7FE6F243-CD6A-482B-8D63-7750B7CDEC68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6" name="Diagrama de flujo: terminador 35">
              <a:extLst>
                <a:ext uri="{FF2B5EF4-FFF2-40B4-BE49-F238E27FC236}">
                  <a16:creationId xmlns="" xmlns:a16="http://schemas.microsoft.com/office/drawing/2014/main" id="{AF4E9D88-69D5-46C3-B6F5-59305FE680C5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="" xmlns:a16="http://schemas.microsoft.com/office/drawing/2014/main" id="{3C671898-E5CD-4BC0-94AB-AAFA8439A232}"/>
              </a:ext>
            </a:extLst>
          </p:cNvPr>
          <p:cNvGrpSpPr/>
          <p:nvPr/>
        </p:nvGrpSpPr>
        <p:grpSpPr>
          <a:xfrm>
            <a:off x="5422098" y="4726397"/>
            <a:ext cx="1311544" cy="304800"/>
            <a:chOff x="5440228" y="1126435"/>
            <a:chExt cx="1311544" cy="304800"/>
          </a:xfrm>
        </p:grpSpPr>
        <p:sp>
          <p:nvSpPr>
            <p:cNvPr id="38" name="Elipse 37">
              <a:extLst>
                <a:ext uri="{FF2B5EF4-FFF2-40B4-BE49-F238E27FC236}">
                  <a16:creationId xmlns="" xmlns:a16="http://schemas.microsoft.com/office/drawing/2014/main" id="{63699D3A-1A90-4D25-AEA2-2444D8780BE3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9" name="Elipse 38">
              <a:extLst>
                <a:ext uri="{FF2B5EF4-FFF2-40B4-BE49-F238E27FC236}">
                  <a16:creationId xmlns="" xmlns:a16="http://schemas.microsoft.com/office/drawing/2014/main" id="{2E7C5809-0935-42F8-9AB9-C8A68D706D60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0" name="Diagrama de flujo: terminador 39">
              <a:extLst>
                <a:ext uri="{FF2B5EF4-FFF2-40B4-BE49-F238E27FC236}">
                  <a16:creationId xmlns="" xmlns:a16="http://schemas.microsoft.com/office/drawing/2014/main" id="{30FC71D2-9ED9-4191-A651-716EDA8B73E4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Diagrama de flujo: terminador 40">
              <a:extLst>
                <a:ext uri="{FF2B5EF4-FFF2-40B4-BE49-F238E27FC236}">
                  <a16:creationId xmlns="" xmlns:a16="http://schemas.microsoft.com/office/drawing/2014/main" id="{FB0A5DEF-821A-4331-913A-550F1DE0BFEA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="" xmlns:a16="http://schemas.microsoft.com/office/drawing/2014/main" id="{F3EDAE50-CA84-4D4E-8CBA-4EC43BE931D3}"/>
              </a:ext>
            </a:extLst>
          </p:cNvPr>
          <p:cNvGrpSpPr/>
          <p:nvPr/>
        </p:nvGrpSpPr>
        <p:grpSpPr>
          <a:xfrm>
            <a:off x="5416756" y="5426765"/>
            <a:ext cx="1311544" cy="304800"/>
            <a:chOff x="5440228" y="1126435"/>
            <a:chExt cx="1311544" cy="304800"/>
          </a:xfrm>
        </p:grpSpPr>
        <p:sp>
          <p:nvSpPr>
            <p:cNvPr id="43" name="Elipse 42">
              <a:extLst>
                <a:ext uri="{FF2B5EF4-FFF2-40B4-BE49-F238E27FC236}">
                  <a16:creationId xmlns="" xmlns:a16="http://schemas.microsoft.com/office/drawing/2014/main" id="{201C5A0B-187D-423E-B53A-8C57C32F4175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4" name="Elipse 43">
              <a:extLst>
                <a:ext uri="{FF2B5EF4-FFF2-40B4-BE49-F238E27FC236}">
                  <a16:creationId xmlns="" xmlns:a16="http://schemas.microsoft.com/office/drawing/2014/main" id="{60B40DCF-D05C-456D-BC85-E9234E42A67A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5" name="Diagrama de flujo: terminador 44">
              <a:extLst>
                <a:ext uri="{FF2B5EF4-FFF2-40B4-BE49-F238E27FC236}">
                  <a16:creationId xmlns="" xmlns:a16="http://schemas.microsoft.com/office/drawing/2014/main" id="{93BE7140-426D-41B2-90C3-F3130C67B346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6" name="Diagrama de flujo: terminador 45">
              <a:extLst>
                <a:ext uri="{FF2B5EF4-FFF2-40B4-BE49-F238E27FC236}">
                  <a16:creationId xmlns="" xmlns:a16="http://schemas.microsoft.com/office/drawing/2014/main" id="{C91C0FDE-D7D9-4683-BA10-DF5C5A995626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="" xmlns:a16="http://schemas.microsoft.com/office/drawing/2014/main" id="{738F3131-D397-43F0-AFBD-07EC25702479}"/>
              </a:ext>
            </a:extLst>
          </p:cNvPr>
          <p:cNvGrpSpPr/>
          <p:nvPr/>
        </p:nvGrpSpPr>
        <p:grpSpPr>
          <a:xfrm>
            <a:off x="5405026" y="1359479"/>
            <a:ext cx="1311544" cy="304800"/>
            <a:chOff x="5440228" y="1126435"/>
            <a:chExt cx="1311544" cy="304800"/>
          </a:xfrm>
        </p:grpSpPr>
        <p:sp>
          <p:nvSpPr>
            <p:cNvPr id="50" name="Elipse 49">
              <a:extLst>
                <a:ext uri="{FF2B5EF4-FFF2-40B4-BE49-F238E27FC236}">
                  <a16:creationId xmlns="" xmlns:a16="http://schemas.microsoft.com/office/drawing/2014/main" id="{3EA3F5E2-4F7F-41DB-824C-989F87F67EEE}"/>
                </a:ext>
              </a:extLst>
            </p:cNvPr>
            <p:cNvSpPr/>
            <p:nvPr/>
          </p:nvSpPr>
          <p:spPr>
            <a:xfrm>
              <a:off x="6424849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51" name="Elipse 50">
              <a:extLst>
                <a:ext uri="{FF2B5EF4-FFF2-40B4-BE49-F238E27FC236}">
                  <a16:creationId xmlns="" xmlns:a16="http://schemas.microsoft.com/office/drawing/2014/main" id="{CBDFF4AD-EA69-4077-A13A-C6CF92EE5932}"/>
                </a:ext>
              </a:extLst>
            </p:cNvPr>
            <p:cNvSpPr/>
            <p:nvPr/>
          </p:nvSpPr>
          <p:spPr>
            <a:xfrm>
              <a:off x="5440228" y="1126435"/>
              <a:ext cx="326923" cy="30480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52" name="Diagrama de flujo: terminador 19">
              <a:extLst>
                <a:ext uri="{FF2B5EF4-FFF2-40B4-BE49-F238E27FC236}">
                  <a16:creationId xmlns="" xmlns:a16="http://schemas.microsoft.com/office/drawing/2014/main" id="{057E90B7-72E4-4F9C-BEBD-155E37E6AB09}"/>
                </a:ext>
              </a:extLst>
            </p:cNvPr>
            <p:cNvSpPr/>
            <p:nvPr/>
          </p:nvSpPr>
          <p:spPr>
            <a:xfrm>
              <a:off x="5581886" y="1196069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rgbClr val="6BBCAD"/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3" name="Diagrama de flujo: terminador 20">
              <a:extLst>
                <a:ext uri="{FF2B5EF4-FFF2-40B4-BE49-F238E27FC236}">
                  <a16:creationId xmlns="" xmlns:a16="http://schemas.microsoft.com/office/drawing/2014/main" id="{7ACCD1F1-5BD4-4D95-A0D2-198505ACCA9F}"/>
                </a:ext>
              </a:extLst>
            </p:cNvPr>
            <p:cNvSpPr/>
            <p:nvPr/>
          </p:nvSpPr>
          <p:spPr>
            <a:xfrm>
              <a:off x="5581886" y="1305134"/>
              <a:ext cx="971791" cy="66261"/>
            </a:xfrm>
            <a:prstGeom prst="flowChartTerminator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76000">
                  <a:schemeClr val="bg1">
                    <a:lumMod val="85000"/>
                    <a:shade val="67500"/>
                    <a:satMod val="115000"/>
                  </a:schemeClr>
                </a:gs>
                <a:gs pos="93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56" name="CuadroTexto 55">
            <a:extLst>
              <a:ext uri="{FF2B5EF4-FFF2-40B4-BE49-F238E27FC236}">
                <a16:creationId xmlns="" xmlns:a16="http://schemas.microsoft.com/office/drawing/2014/main" id="{DAFDB85A-1B95-4917-9918-04C06BDD9C0E}"/>
              </a:ext>
            </a:extLst>
          </p:cNvPr>
          <p:cNvSpPr txBox="1"/>
          <p:nvPr/>
        </p:nvSpPr>
        <p:spPr>
          <a:xfrm>
            <a:off x="1623420" y="778451"/>
            <a:ext cx="3619975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100" dirty="0"/>
              <a:t>Todo parecía ir sobre ruedas hasta que un día, escuchó a la mujer decirle a su marido:</a:t>
            </a:r>
          </a:p>
          <a:p>
            <a:pPr algn="just"/>
            <a:r>
              <a:rPr lang="es-CL" sz="2100" dirty="0"/>
              <a:t>– ¿Has visto cómo ha engordado ese pato? Ya está bastante grande y lustroso ¡Creo que ha llegado la hora de que nos lo comamos!</a:t>
            </a:r>
          </a:p>
          <a:p>
            <a:pPr algn="just"/>
            <a:r>
              <a:rPr lang="es-CL" sz="2100" dirty="0"/>
              <a:t>El patito se llevó tal susto que salió corriendo, atravesó el cercado de madera y se alejó de la granja. Durante quince días y quince noches vagó por el campo y comió lo poco que  pudo encontrar. Ya no sabía qué hacer ni a donde dirigirse. </a:t>
            </a:r>
            <a:endParaRPr lang="es-CL" dirty="0"/>
          </a:p>
        </p:txBody>
      </p:sp>
      <p:sp>
        <p:nvSpPr>
          <p:cNvPr id="57" name="CuadroTexto 56">
            <a:extLst>
              <a:ext uri="{FF2B5EF4-FFF2-40B4-BE49-F238E27FC236}">
                <a16:creationId xmlns="" xmlns:a16="http://schemas.microsoft.com/office/drawing/2014/main" id="{C1AA89AD-E273-4EFE-A404-5D4BB3A97AB3}"/>
              </a:ext>
            </a:extLst>
          </p:cNvPr>
          <p:cNvSpPr txBox="1"/>
          <p:nvPr/>
        </p:nvSpPr>
        <p:spPr>
          <a:xfrm>
            <a:off x="7051603" y="778451"/>
            <a:ext cx="3619975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100" dirty="0"/>
              <a:t>Nadie </a:t>
            </a:r>
            <a:r>
              <a:rPr lang="es-CL" sz="2100" dirty="0" smtClean="0"/>
              <a:t>lo </a:t>
            </a:r>
            <a:r>
              <a:rPr lang="es-CL" sz="2100" dirty="0"/>
              <a:t>quería y se sentía muy desdichado</a:t>
            </a:r>
            <a:r>
              <a:rPr lang="es-CL" sz="2100" dirty="0" smtClean="0"/>
              <a:t>.</a:t>
            </a:r>
          </a:p>
          <a:p>
            <a:pPr algn="just"/>
            <a:r>
              <a:rPr lang="es-CL" sz="2100" dirty="0" smtClean="0"/>
              <a:t>¡</a:t>
            </a:r>
            <a:r>
              <a:rPr lang="es-CL" sz="2100" dirty="0"/>
              <a:t>Pero un día su suerte cambió! Llegó por casualidad a una laguna de aguas cristalinas y allí, deslizándose sobre la superficie, vio una familia de preciosos cisnes. Unos eran blancos, otros negros, pero todos esbeltos y majestuosos. Nunca había visto animales tan bellos. Un poco avergonzado, alzó la voz y les dijo</a:t>
            </a:r>
            <a:r>
              <a:rPr lang="es-CL" sz="2100" dirty="0" smtClean="0"/>
              <a:t>:</a:t>
            </a:r>
          </a:p>
          <a:p>
            <a:pPr algn="just"/>
            <a:r>
              <a:rPr lang="es-CL" sz="2100" dirty="0"/>
              <a:t>¡Hola! ¿Puedo darme un chapuzón en su laguna? Llevo días caminando y necesito refrescarme un poco.</a:t>
            </a:r>
          </a:p>
          <a:p>
            <a:pPr algn="just"/>
            <a:endParaRPr lang="es-CL" sz="2100" dirty="0" smtClean="0"/>
          </a:p>
          <a:p>
            <a:pPr algn="just"/>
            <a:endParaRPr lang="es-CL" sz="2100" dirty="0" smtClean="0"/>
          </a:p>
        </p:txBody>
      </p:sp>
    </p:spTree>
    <p:extLst>
      <p:ext uri="{BB962C8B-B14F-4D97-AF65-F5344CB8AC3E}">
        <p14:creationId xmlns:p14="http://schemas.microsoft.com/office/powerpoint/2010/main" val="2548192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871</Words>
  <Application>Microsoft Macintosh PowerPoint</Application>
  <PresentationFormat>Panorámica</PresentationFormat>
  <Paragraphs>70</Paragraphs>
  <Slides>16</Slides>
  <Notes>0</Notes>
  <HiddenSlides>0</HiddenSlides>
  <MMClips>14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Aharoni</vt:lpstr>
      <vt:lpstr>Arial Black</vt:lpstr>
      <vt:lpstr>Calibri</vt:lpstr>
      <vt:lpstr>Calibri Light</vt:lpstr>
      <vt:lpstr>Arial</vt:lpstr>
      <vt:lpstr>Tema de Office</vt:lpstr>
      <vt:lpstr>Presentación de PowerPoint</vt:lpstr>
      <vt:lpstr>Presentación de PowerPoint</vt:lpstr>
      <vt:lpstr>Presentación de PowerPoint</vt:lpstr>
      <vt:lpstr>1. Apoderado lee el cuento “El patito Feo” 2. Niño o niña escucha atentamente  3. Responde las preguntas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Williams Torres</dc:creator>
  <cp:lastModifiedBy>Usuario de Microsoft Office</cp:lastModifiedBy>
  <cp:revision>104</cp:revision>
  <dcterms:created xsi:type="dcterms:W3CDTF">2020-04-20T01:57:19Z</dcterms:created>
  <dcterms:modified xsi:type="dcterms:W3CDTF">2020-10-09T03:32:00Z</dcterms:modified>
</cp:coreProperties>
</file>